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notesMasterIdLst>
    <p:notesMasterId r:id="rId28"/>
  </p:notesMasterIdLst>
  <p:handoutMasterIdLst>
    <p:handoutMasterId r:id="rId29"/>
  </p:handoutMasterIdLst>
  <p:sldIdLst>
    <p:sldId id="566" r:id="rId2"/>
    <p:sldId id="583" r:id="rId3"/>
    <p:sldId id="619" r:id="rId4"/>
    <p:sldId id="669" r:id="rId5"/>
    <p:sldId id="671" r:id="rId6"/>
    <p:sldId id="670" r:id="rId7"/>
    <p:sldId id="673" r:id="rId8"/>
    <p:sldId id="674" r:id="rId9"/>
    <p:sldId id="675" r:id="rId10"/>
    <p:sldId id="676" r:id="rId11"/>
    <p:sldId id="677" r:id="rId12"/>
    <p:sldId id="678" r:id="rId13"/>
    <p:sldId id="672" r:id="rId14"/>
    <p:sldId id="680" r:id="rId15"/>
    <p:sldId id="681" r:id="rId16"/>
    <p:sldId id="682" r:id="rId17"/>
    <p:sldId id="683" r:id="rId18"/>
    <p:sldId id="684" r:id="rId19"/>
    <p:sldId id="685" r:id="rId20"/>
    <p:sldId id="686" r:id="rId21"/>
    <p:sldId id="691" r:id="rId22"/>
    <p:sldId id="692" r:id="rId23"/>
    <p:sldId id="687" r:id="rId24"/>
    <p:sldId id="689" r:id="rId25"/>
    <p:sldId id="690" r:id="rId26"/>
    <p:sldId id="688" r:id="rId27"/>
  </p:sldIdLst>
  <p:sldSz cx="9144000" cy="6858000" type="screen4x3"/>
  <p:notesSz cx="7099300" cy="10234613"/>
  <p:defaultTextStyle>
    <a:defPPr>
      <a:defRPr lang="en-US"/>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0" hangingPunct="1">
      <a:defRPr kumimoji="1" kern="1200">
        <a:solidFill>
          <a:schemeClr val="tx1"/>
        </a:solidFill>
        <a:latin typeface="굴림" charset="-127"/>
        <a:ea typeface="굴림" charset="-127"/>
        <a:cs typeface="+mn-cs"/>
      </a:defRPr>
    </a:lvl6pPr>
    <a:lvl7pPr marL="2743200" algn="l" defTabSz="914400" rtl="0" eaLnBrk="1" latinLnBrk="0" hangingPunct="1">
      <a:defRPr kumimoji="1" kern="1200">
        <a:solidFill>
          <a:schemeClr val="tx1"/>
        </a:solidFill>
        <a:latin typeface="굴림" charset="-127"/>
        <a:ea typeface="굴림" charset="-127"/>
        <a:cs typeface="+mn-cs"/>
      </a:defRPr>
    </a:lvl7pPr>
    <a:lvl8pPr marL="3200400" algn="l" defTabSz="914400" rtl="0" eaLnBrk="1" latinLnBrk="0" hangingPunct="1">
      <a:defRPr kumimoji="1" kern="1200">
        <a:solidFill>
          <a:schemeClr val="tx1"/>
        </a:solidFill>
        <a:latin typeface="굴림" charset="-127"/>
        <a:ea typeface="굴림" charset="-127"/>
        <a:cs typeface="+mn-cs"/>
      </a:defRPr>
    </a:lvl8pPr>
    <a:lvl9pPr marL="3657600" algn="l" defTabSz="914400" rtl="0" eaLnBrk="1" latinLnBrk="0" hangingPunct="1">
      <a:defRPr kumimoji="1"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00FF"/>
    <a:srgbClr val="3399FF"/>
    <a:srgbClr val="0033CC"/>
    <a:srgbClr val="3366FF"/>
    <a:srgbClr val="FFFF00"/>
    <a:srgbClr val="6699FF"/>
    <a:srgbClr val="66FF33"/>
    <a:srgbClr val="FF990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ACB2A-DAC5-4AB2-97AD-FAAD7B957436}" v="76" dt="2023-07-11T05:40:18.3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88299" autoAdjust="0"/>
  </p:normalViewPr>
  <p:slideViewPr>
    <p:cSldViewPr>
      <p:cViewPr varScale="1">
        <p:scale>
          <a:sx n="112" d="100"/>
          <a:sy n="112" d="100"/>
        </p:scale>
        <p:origin x="1494"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1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ruong Son" userId="f4103d64-4818-40ef-9855-60b0d885e2c5" providerId="ADAL" clId="{10AACB2A-DAC5-4AB2-97AD-FAAD7B957436}"/>
    <pc:docChg chg="undo custSel addSld delSld modSld sldOrd">
      <pc:chgData name="Nguyen Truong Son" userId="f4103d64-4818-40ef-9855-60b0d885e2c5" providerId="ADAL" clId="{10AACB2A-DAC5-4AB2-97AD-FAAD7B957436}" dt="2023-07-11T05:40:23.671" v="3496" actId="47"/>
      <pc:docMkLst>
        <pc:docMk/>
      </pc:docMkLst>
      <pc:sldChg chg="modSp mod">
        <pc:chgData name="Nguyen Truong Son" userId="f4103d64-4818-40ef-9855-60b0d885e2c5" providerId="ADAL" clId="{10AACB2A-DAC5-4AB2-97AD-FAAD7B957436}" dt="2023-07-09T07:26:24.723" v="1"/>
        <pc:sldMkLst>
          <pc:docMk/>
          <pc:sldMk cId="3224660549" sldId="566"/>
        </pc:sldMkLst>
        <pc:spChg chg="mod">
          <ac:chgData name="Nguyen Truong Son" userId="f4103d64-4818-40ef-9855-60b0d885e2c5" providerId="ADAL" clId="{10AACB2A-DAC5-4AB2-97AD-FAAD7B957436}" dt="2023-07-09T07:26:24.723" v="1"/>
          <ac:spMkLst>
            <pc:docMk/>
            <pc:sldMk cId="3224660549" sldId="566"/>
            <ac:spMk id="30" creationId="{62A41033-D971-499B-B5E0-57B092DDB18E}"/>
          </ac:spMkLst>
        </pc:spChg>
      </pc:sldChg>
      <pc:sldChg chg="modSp mod">
        <pc:chgData name="Nguyen Truong Son" userId="f4103d64-4818-40ef-9855-60b0d885e2c5" providerId="ADAL" clId="{10AACB2A-DAC5-4AB2-97AD-FAAD7B957436}" dt="2023-07-09T07:53:12.429" v="865" actId="20577"/>
        <pc:sldMkLst>
          <pc:docMk/>
          <pc:sldMk cId="1872128081" sldId="583"/>
        </pc:sldMkLst>
        <pc:spChg chg="mod">
          <ac:chgData name="Nguyen Truong Son" userId="f4103d64-4818-40ef-9855-60b0d885e2c5" providerId="ADAL" clId="{10AACB2A-DAC5-4AB2-97AD-FAAD7B957436}" dt="2023-07-09T07:53:12.429" v="865" actId="20577"/>
          <ac:spMkLst>
            <pc:docMk/>
            <pc:sldMk cId="1872128081" sldId="583"/>
            <ac:spMk id="4" creationId="{F987E563-A729-518E-5C0D-705948FD88C1}"/>
          </ac:spMkLst>
        </pc:spChg>
      </pc:sldChg>
      <pc:sldChg chg="addSp delSp modSp mod">
        <pc:chgData name="Nguyen Truong Son" userId="f4103d64-4818-40ef-9855-60b0d885e2c5" providerId="ADAL" clId="{10AACB2A-DAC5-4AB2-97AD-FAAD7B957436}" dt="2023-07-09T07:51:38.816" v="764" actId="20577"/>
        <pc:sldMkLst>
          <pc:docMk/>
          <pc:sldMk cId="1885083562" sldId="619"/>
        </pc:sldMkLst>
        <pc:spChg chg="mod">
          <ac:chgData name="Nguyen Truong Son" userId="f4103d64-4818-40ef-9855-60b0d885e2c5" providerId="ADAL" clId="{10AACB2A-DAC5-4AB2-97AD-FAAD7B957436}" dt="2023-07-09T07:32:35.513" v="381" actId="20577"/>
          <ac:spMkLst>
            <pc:docMk/>
            <pc:sldMk cId="1885083562" sldId="619"/>
            <ac:spMk id="2" creationId="{E99C4262-BCD0-EBAE-95AB-8E7D96DE3CC9}"/>
          </ac:spMkLst>
        </pc:spChg>
        <pc:spChg chg="add del mod">
          <ac:chgData name="Nguyen Truong Son" userId="f4103d64-4818-40ef-9855-60b0d885e2c5" providerId="ADAL" clId="{10AACB2A-DAC5-4AB2-97AD-FAAD7B957436}" dt="2023-07-09T07:32:41.004" v="383" actId="478"/>
          <ac:spMkLst>
            <pc:docMk/>
            <pc:sldMk cId="1885083562" sldId="619"/>
            <ac:spMk id="3" creationId="{D0EAFA99-CE35-E6B6-7AA9-2C1FC219B021}"/>
          </ac:spMkLst>
        </pc:spChg>
        <pc:spChg chg="del">
          <ac:chgData name="Nguyen Truong Son" userId="f4103d64-4818-40ef-9855-60b0d885e2c5" providerId="ADAL" clId="{10AACB2A-DAC5-4AB2-97AD-FAAD7B957436}" dt="2023-07-09T07:32:43.618" v="384" actId="478"/>
          <ac:spMkLst>
            <pc:docMk/>
            <pc:sldMk cId="1885083562" sldId="619"/>
            <ac:spMk id="7" creationId="{FADF7486-6E81-60F8-9947-91A6689BB4B8}"/>
          </ac:spMkLst>
        </pc:spChg>
        <pc:spChg chg="add mod">
          <ac:chgData name="Nguyen Truong Son" userId="f4103d64-4818-40ef-9855-60b0d885e2c5" providerId="ADAL" clId="{10AACB2A-DAC5-4AB2-97AD-FAAD7B957436}" dt="2023-07-09T07:51:38.816" v="764" actId="20577"/>
          <ac:spMkLst>
            <pc:docMk/>
            <pc:sldMk cId="1885083562" sldId="619"/>
            <ac:spMk id="9" creationId="{09988E0E-AA40-E24E-4821-C98405119161}"/>
          </ac:spMkLst>
        </pc:spChg>
        <pc:picChg chg="del">
          <ac:chgData name="Nguyen Truong Son" userId="f4103d64-4818-40ef-9855-60b0d885e2c5" providerId="ADAL" clId="{10AACB2A-DAC5-4AB2-97AD-FAAD7B957436}" dt="2023-07-09T07:32:38.562" v="382" actId="478"/>
          <ac:picMkLst>
            <pc:docMk/>
            <pc:sldMk cId="1885083562" sldId="619"/>
            <ac:picMk id="5" creationId="{7680FC7E-3079-3AF4-4C47-977468E82D5B}"/>
          </ac:picMkLst>
        </pc:picChg>
        <pc:picChg chg="add mod modCrop">
          <ac:chgData name="Nguyen Truong Son" userId="f4103d64-4818-40ef-9855-60b0d885e2c5" providerId="ADAL" clId="{10AACB2A-DAC5-4AB2-97AD-FAAD7B957436}" dt="2023-07-09T07:37:41.707" v="423" actId="1076"/>
          <ac:picMkLst>
            <pc:docMk/>
            <pc:sldMk cId="1885083562" sldId="619"/>
            <ac:picMk id="6" creationId="{01B82A66-0013-2D37-512A-214D361F8D25}"/>
          </ac:picMkLst>
        </pc:picChg>
        <pc:picChg chg="add mod">
          <ac:chgData name="Nguyen Truong Son" userId="f4103d64-4818-40ef-9855-60b0d885e2c5" providerId="ADAL" clId="{10AACB2A-DAC5-4AB2-97AD-FAAD7B957436}" dt="2023-07-09T07:37:37.405" v="422" actId="1076"/>
          <ac:picMkLst>
            <pc:docMk/>
            <pc:sldMk cId="1885083562" sldId="619"/>
            <ac:picMk id="11" creationId="{01CC0509-A6D3-C9A3-8A6F-431A3FD2F011}"/>
          </ac:picMkLst>
        </pc:picChg>
      </pc:sldChg>
      <pc:sldChg chg="del">
        <pc:chgData name="Nguyen Truong Son" userId="f4103d64-4818-40ef-9855-60b0d885e2c5" providerId="ADAL" clId="{10AACB2A-DAC5-4AB2-97AD-FAAD7B957436}" dt="2023-07-09T07:38:33.321" v="425" actId="47"/>
        <pc:sldMkLst>
          <pc:docMk/>
          <pc:sldMk cId="1382677512" sldId="620"/>
        </pc:sldMkLst>
      </pc:sldChg>
      <pc:sldChg chg="del">
        <pc:chgData name="Nguyen Truong Son" userId="f4103d64-4818-40ef-9855-60b0d885e2c5" providerId="ADAL" clId="{10AACB2A-DAC5-4AB2-97AD-FAAD7B957436}" dt="2023-07-09T07:38:34.231" v="426" actId="47"/>
        <pc:sldMkLst>
          <pc:docMk/>
          <pc:sldMk cId="456821607" sldId="621"/>
        </pc:sldMkLst>
      </pc:sldChg>
      <pc:sldChg chg="del">
        <pc:chgData name="Nguyen Truong Son" userId="f4103d64-4818-40ef-9855-60b0d885e2c5" providerId="ADAL" clId="{10AACB2A-DAC5-4AB2-97AD-FAAD7B957436}" dt="2023-07-09T07:38:34.660" v="427" actId="47"/>
        <pc:sldMkLst>
          <pc:docMk/>
          <pc:sldMk cId="1763601304" sldId="622"/>
        </pc:sldMkLst>
      </pc:sldChg>
      <pc:sldChg chg="del">
        <pc:chgData name="Nguyen Truong Son" userId="f4103d64-4818-40ef-9855-60b0d885e2c5" providerId="ADAL" clId="{10AACB2A-DAC5-4AB2-97AD-FAAD7B957436}" dt="2023-07-09T07:38:35.038" v="428" actId="47"/>
        <pc:sldMkLst>
          <pc:docMk/>
          <pc:sldMk cId="425806094" sldId="623"/>
        </pc:sldMkLst>
      </pc:sldChg>
      <pc:sldChg chg="del">
        <pc:chgData name="Nguyen Truong Son" userId="f4103d64-4818-40ef-9855-60b0d885e2c5" providerId="ADAL" clId="{10AACB2A-DAC5-4AB2-97AD-FAAD7B957436}" dt="2023-07-09T07:38:35.435" v="429" actId="47"/>
        <pc:sldMkLst>
          <pc:docMk/>
          <pc:sldMk cId="1531317013" sldId="624"/>
        </pc:sldMkLst>
      </pc:sldChg>
      <pc:sldChg chg="del">
        <pc:chgData name="Nguyen Truong Son" userId="f4103d64-4818-40ef-9855-60b0d885e2c5" providerId="ADAL" clId="{10AACB2A-DAC5-4AB2-97AD-FAAD7B957436}" dt="2023-07-09T07:38:35.811" v="430" actId="47"/>
        <pc:sldMkLst>
          <pc:docMk/>
          <pc:sldMk cId="3865335300" sldId="625"/>
        </pc:sldMkLst>
      </pc:sldChg>
      <pc:sldChg chg="del">
        <pc:chgData name="Nguyen Truong Son" userId="f4103d64-4818-40ef-9855-60b0d885e2c5" providerId="ADAL" clId="{10AACB2A-DAC5-4AB2-97AD-FAAD7B957436}" dt="2023-07-09T07:38:36.515" v="431" actId="47"/>
        <pc:sldMkLst>
          <pc:docMk/>
          <pc:sldMk cId="724973890" sldId="626"/>
        </pc:sldMkLst>
      </pc:sldChg>
      <pc:sldChg chg="del">
        <pc:chgData name="Nguyen Truong Son" userId="f4103d64-4818-40ef-9855-60b0d885e2c5" providerId="ADAL" clId="{10AACB2A-DAC5-4AB2-97AD-FAAD7B957436}" dt="2023-07-09T07:38:36.984" v="432" actId="47"/>
        <pc:sldMkLst>
          <pc:docMk/>
          <pc:sldMk cId="4147760976" sldId="627"/>
        </pc:sldMkLst>
      </pc:sldChg>
      <pc:sldChg chg="del">
        <pc:chgData name="Nguyen Truong Son" userId="f4103d64-4818-40ef-9855-60b0d885e2c5" providerId="ADAL" clId="{10AACB2A-DAC5-4AB2-97AD-FAAD7B957436}" dt="2023-07-09T07:38:37.481" v="433" actId="47"/>
        <pc:sldMkLst>
          <pc:docMk/>
          <pc:sldMk cId="3711964816" sldId="628"/>
        </pc:sldMkLst>
      </pc:sldChg>
      <pc:sldChg chg="del">
        <pc:chgData name="Nguyen Truong Son" userId="f4103d64-4818-40ef-9855-60b0d885e2c5" providerId="ADAL" clId="{10AACB2A-DAC5-4AB2-97AD-FAAD7B957436}" dt="2023-07-09T07:38:37.961" v="434" actId="47"/>
        <pc:sldMkLst>
          <pc:docMk/>
          <pc:sldMk cId="1270902831" sldId="629"/>
        </pc:sldMkLst>
      </pc:sldChg>
      <pc:sldChg chg="del">
        <pc:chgData name="Nguyen Truong Son" userId="f4103d64-4818-40ef-9855-60b0d885e2c5" providerId="ADAL" clId="{10AACB2A-DAC5-4AB2-97AD-FAAD7B957436}" dt="2023-07-09T07:38:38.440" v="435" actId="47"/>
        <pc:sldMkLst>
          <pc:docMk/>
          <pc:sldMk cId="172409494" sldId="630"/>
        </pc:sldMkLst>
      </pc:sldChg>
      <pc:sldChg chg="del">
        <pc:chgData name="Nguyen Truong Son" userId="f4103d64-4818-40ef-9855-60b0d885e2c5" providerId="ADAL" clId="{10AACB2A-DAC5-4AB2-97AD-FAAD7B957436}" dt="2023-07-09T07:38:38.924" v="436" actId="47"/>
        <pc:sldMkLst>
          <pc:docMk/>
          <pc:sldMk cId="2269072815" sldId="631"/>
        </pc:sldMkLst>
      </pc:sldChg>
      <pc:sldChg chg="del">
        <pc:chgData name="Nguyen Truong Son" userId="f4103d64-4818-40ef-9855-60b0d885e2c5" providerId="ADAL" clId="{10AACB2A-DAC5-4AB2-97AD-FAAD7B957436}" dt="2023-07-09T07:38:39.424" v="437" actId="47"/>
        <pc:sldMkLst>
          <pc:docMk/>
          <pc:sldMk cId="2887579943" sldId="632"/>
        </pc:sldMkLst>
      </pc:sldChg>
      <pc:sldChg chg="del">
        <pc:chgData name="Nguyen Truong Son" userId="f4103d64-4818-40ef-9855-60b0d885e2c5" providerId="ADAL" clId="{10AACB2A-DAC5-4AB2-97AD-FAAD7B957436}" dt="2023-07-09T07:38:39.932" v="438" actId="47"/>
        <pc:sldMkLst>
          <pc:docMk/>
          <pc:sldMk cId="2809017629" sldId="633"/>
        </pc:sldMkLst>
      </pc:sldChg>
      <pc:sldChg chg="del">
        <pc:chgData name="Nguyen Truong Son" userId="f4103d64-4818-40ef-9855-60b0d885e2c5" providerId="ADAL" clId="{10AACB2A-DAC5-4AB2-97AD-FAAD7B957436}" dt="2023-07-09T07:38:40.430" v="439" actId="47"/>
        <pc:sldMkLst>
          <pc:docMk/>
          <pc:sldMk cId="2410650654" sldId="634"/>
        </pc:sldMkLst>
      </pc:sldChg>
      <pc:sldChg chg="del">
        <pc:chgData name="Nguyen Truong Son" userId="f4103d64-4818-40ef-9855-60b0d885e2c5" providerId="ADAL" clId="{10AACB2A-DAC5-4AB2-97AD-FAAD7B957436}" dt="2023-07-09T07:38:41.146" v="440" actId="47"/>
        <pc:sldMkLst>
          <pc:docMk/>
          <pc:sldMk cId="801019087" sldId="635"/>
        </pc:sldMkLst>
      </pc:sldChg>
      <pc:sldChg chg="del">
        <pc:chgData name="Nguyen Truong Son" userId="f4103d64-4818-40ef-9855-60b0d885e2c5" providerId="ADAL" clId="{10AACB2A-DAC5-4AB2-97AD-FAAD7B957436}" dt="2023-07-09T07:38:41.674" v="441" actId="47"/>
        <pc:sldMkLst>
          <pc:docMk/>
          <pc:sldMk cId="878253768" sldId="636"/>
        </pc:sldMkLst>
      </pc:sldChg>
      <pc:sldChg chg="del">
        <pc:chgData name="Nguyen Truong Son" userId="f4103d64-4818-40ef-9855-60b0d885e2c5" providerId="ADAL" clId="{10AACB2A-DAC5-4AB2-97AD-FAAD7B957436}" dt="2023-07-09T07:38:42.251" v="442" actId="47"/>
        <pc:sldMkLst>
          <pc:docMk/>
          <pc:sldMk cId="2835288841" sldId="637"/>
        </pc:sldMkLst>
      </pc:sldChg>
      <pc:sldChg chg="del">
        <pc:chgData name="Nguyen Truong Son" userId="f4103d64-4818-40ef-9855-60b0d885e2c5" providerId="ADAL" clId="{10AACB2A-DAC5-4AB2-97AD-FAAD7B957436}" dt="2023-07-09T07:38:42.786" v="443" actId="47"/>
        <pc:sldMkLst>
          <pc:docMk/>
          <pc:sldMk cId="3202738399" sldId="638"/>
        </pc:sldMkLst>
      </pc:sldChg>
      <pc:sldChg chg="del">
        <pc:chgData name="Nguyen Truong Son" userId="f4103d64-4818-40ef-9855-60b0d885e2c5" providerId="ADAL" clId="{10AACB2A-DAC5-4AB2-97AD-FAAD7B957436}" dt="2023-07-09T07:38:43.281" v="444" actId="47"/>
        <pc:sldMkLst>
          <pc:docMk/>
          <pc:sldMk cId="3568342751" sldId="639"/>
        </pc:sldMkLst>
      </pc:sldChg>
      <pc:sldChg chg="del">
        <pc:chgData name="Nguyen Truong Son" userId="f4103d64-4818-40ef-9855-60b0d885e2c5" providerId="ADAL" clId="{10AACB2A-DAC5-4AB2-97AD-FAAD7B957436}" dt="2023-07-09T07:38:43.796" v="445" actId="47"/>
        <pc:sldMkLst>
          <pc:docMk/>
          <pc:sldMk cId="3371935926" sldId="640"/>
        </pc:sldMkLst>
      </pc:sldChg>
      <pc:sldChg chg="del">
        <pc:chgData name="Nguyen Truong Son" userId="f4103d64-4818-40ef-9855-60b0d885e2c5" providerId="ADAL" clId="{10AACB2A-DAC5-4AB2-97AD-FAAD7B957436}" dt="2023-07-09T07:38:44.913" v="447" actId="47"/>
        <pc:sldMkLst>
          <pc:docMk/>
          <pc:sldMk cId="3783223092" sldId="641"/>
        </pc:sldMkLst>
      </pc:sldChg>
      <pc:sldChg chg="del">
        <pc:chgData name="Nguyen Truong Son" userId="f4103d64-4818-40ef-9855-60b0d885e2c5" providerId="ADAL" clId="{10AACB2A-DAC5-4AB2-97AD-FAAD7B957436}" dt="2023-07-09T07:38:45.499" v="448" actId="47"/>
        <pc:sldMkLst>
          <pc:docMk/>
          <pc:sldMk cId="2465769710" sldId="642"/>
        </pc:sldMkLst>
      </pc:sldChg>
      <pc:sldChg chg="del">
        <pc:chgData name="Nguyen Truong Son" userId="f4103d64-4818-40ef-9855-60b0d885e2c5" providerId="ADAL" clId="{10AACB2A-DAC5-4AB2-97AD-FAAD7B957436}" dt="2023-07-09T07:38:46.102" v="449" actId="47"/>
        <pc:sldMkLst>
          <pc:docMk/>
          <pc:sldMk cId="3818035272" sldId="643"/>
        </pc:sldMkLst>
      </pc:sldChg>
      <pc:sldChg chg="del">
        <pc:chgData name="Nguyen Truong Son" userId="f4103d64-4818-40ef-9855-60b0d885e2c5" providerId="ADAL" clId="{10AACB2A-DAC5-4AB2-97AD-FAAD7B957436}" dt="2023-07-09T07:38:46.801" v="450" actId="47"/>
        <pc:sldMkLst>
          <pc:docMk/>
          <pc:sldMk cId="2746532655" sldId="644"/>
        </pc:sldMkLst>
      </pc:sldChg>
      <pc:sldChg chg="del">
        <pc:chgData name="Nguyen Truong Son" userId="f4103d64-4818-40ef-9855-60b0d885e2c5" providerId="ADAL" clId="{10AACB2A-DAC5-4AB2-97AD-FAAD7B957436}" dt="2023-07-09T07:38:47.381" v="451" actId="47"/>
        <pc:sldMkLst>
          <pc:docMk/>
          <pc:sldMk cId="1444974468" sldId="645"/>
        </pc:sldMkLst>
      </pc:sldChg>
      <pc:sldChg chg="del">
        <pc:chgData name="Nguyen Truong Son" userId="f4103d64-4818-40ef-9855-60b0d885e2c5" providerId="ADAL" clId="{10AACB2A-DAC5-4AB2-97AD-FAAD7B957436}" dt="2023-07-09T07:38:47.937" v="452" actId="47"/>
        <pc:sldMkLst>
          <pc:docMk/>
          <pc:sldMk cId="1620397670" sldId="646"/>
        </pc:sldMkLst>
      </pc:sldChg>
      <pc:sldChg chg="del">
        <pc:chgData name="Nguyen Truong Son" userId="f4103d64-4818-40ef-9855-60b0d885e2c5" providerId="ADAL" clId="{10AACB2A-DAC5-4AB2-97AD-FAAD7B957436}" dt="2023-07-09T07:38:48.589" v="453" actId="47"/>
        <pc:sldMkLst>
          <pc:docMk/>
          <pc:sldMk cId="3624285723" sldId="647"/>
        </pc:sldMkLst>
      </pc:sldChg>
      <pc:sldChg chg="del">
        <pc:chgData name="Nguyen Truong Son" userId="f4103d64-4818-40ef-9855-60b0d885e2c5" providerId="ADAL" clId="{10AACB2A-DAC5-4AB2-97AD-FAAD7B957436}" dt="2023-07-09T07:38:49.121" v="454" actId="47"/>
        <pc:sldMkLst>
          <pc:docMk/>
          <pc:sldMk cId="2621740497" sldId="648"/>
        </pc:sldMkLst>
      </pc:sldChg>
      <pc:sldChg chg="del">
        <pc:chgData name="Nguyen Truong Son" userId="f4103d64-4818-40ef-9855-60b0d885e2c5" providerId="ADAL" clId="{10AACB2A-DAC5-4AB2-97AD-FAAD7B957436}" dt="2023-07-09T07:38:49.631" v="455" actId="47"/>
        <pc:sldMkLst>
          <pc:docMk/>
          <pc:sldMk cId="2584383451" sldId="649"/>
        </pc:sldMkLst>
      </pc:sldChg>
      <pc:sldChg chg="del">
        <pc:chgData name="Nguyen Truong Son" userId="f4103d64-4818-40ef-9855-60b0d885e2c5" providerId="ADAL" clId="{10AACB2A-DAC5-4AB2-97AD-FAAD7B957436}" dt="2023-07-09T07:38:50.207" v="456" actId="47"/>
        <pc:sldMkLst>
          <pc:docMk/>
          <pc:sldMk cId="3851657791" sldId="650"/>
        </pc:sldMkLst>
      </pc:sldChg>
      <pc:sldChg chg="del">
        <pc:chgData name="Nguyen Truong Son" userId="f4103d64-4818-40ef-9855-60b0d885e2c5" providerId="ADAL" clId="{10AACB2A-DAC5-4AB2-97AD-FAAD7B957436}" dt="2023-07-09T07:38:50.805" v="457" actId="47"/>
        <pc:sldMkLst>
          <pc:docMk/>
          <pc:sldMk cId="1918989096" sldId="651"/>
        </pc:sldMkLst>
      </pc:sldChg>
      <pc:sldChg chg="del">
        <pc:chgData name="Nguyen Truong Son" userId="f4103d64-4818-40ef-9855-60b0d885e2c5" providerId="ADAL" clId="{10AACB2A-DAC5-4AB2-97AD-FAAD7B957436}" dt="2023-07-09T07:38:51.281" v="458" actId="47"/>
        <pc:sldMkLst>
          <pc:docMk/>
          <pc:sldMk cId="134524164" sldId="652"/>
        </pc:sldMkLst>
      </pc:sldChg>
      <pc:sldChg chg="del">
        <pc:chgData name="Nguyen Truong Son" userId="f4103d64-4818-40ef-9855-60b0d885e2c5" providerId="ADAL" clId="{10AACB2A-DAC5-4AB2-97AD-FAAD7B957436}" dt="2023-07-09T07:38:51.853" v="459" actId="47"/>
        <pc:sldMkLst>
          <pc:docMk/>
          <pc:sldMk cId="330794285" sldId="653"/>
        </pc:sldMkLst>
      </pc:sldChg>
      <pc:sldChg chg="del">
        <pc:chgData name="Nguyen Truong Son" userId="f4103d64-4818-40ef-9855-60b0d885e2c5" providerId="ADAL" clId="{10AACB2A-DAC5-4AB2-97AD-FAAD7B957436}" dt="2023-07-09T07:38:52.423" v="460" actId="47"/>
        <pc:sldMkLst>
          <pc:docMk/>
          <pc:sldMk cId="3863259448" sldId="654"/>
        </pc:sldMkLst>
      </pc:sldChg>
      <pc:sldChg chg="del">
        <pc:chgData name="Nguyen Truong Son" userId="f4103d64-4818-40ef-9855-60b0d885e2c5" providerId="ADAL" clId="{10AACB2A-DAC5-4AB2-97AD-FAAD7B957436}" dt="2023-07-09T07:38:52.941" v="461" actId="47"/>
        <pc:sldMkLst>
          <pc:docMk/>
          <pc:sldMk cId="555854789" sldId="655"/>
        </pc:sldMkLst>
      </pc:sldChg>
      <pc:sldChg chg="del">
        <pc:chgData name="Nguyen Truong Son" userId="f4103d64-4818-40ef-9855-60b0d885e2c5" providerId="ADAL" clId="{10AACB2A-DAC5-4AB2-97AD-FAAD7B957436}" dt="2023-07-09T07:38:53.496" v="462" actId="47"/>
        <pc:sldMkLst>
          <pc:docMk/>
          <pc:sldMk cId="1493623492" sldId="656"/>
        </pc:sldMkLst>
      </pc:sldChg>
      <pc:sldChg chg="del">
        <pc:chgData name="Nguyen Truong Son" userId="f4103d64-4818-40ef-9855-60b0d885e2c5" providerId="ADAL" clId="{10AACB2A-DAC5-4AB2-97AD-FAAD7B957436}" dt="2023-07-09T07:38:53.999" v="463" actId="47"/>
        <pc:sldMkLst>
          <pc:docMk/>
          <pc:sldMk cId="200157928" sldId="657"/>
        </pc:sldMkLst>
      </pc:sldChg>
      <pc:sldChg chg="del">
        <pc:chgData name="Nguyen Truong Son" userId="f4103d64-4818-40ef-9855-60b0d885e2c5" providerId="ADAL" clId="{10AACB2A-DAC5-4AB2-97AD-FAAD7B957436}" dt="2023-07-09T07:38:54.458" v="464" actId="47"/>
        <pc:sldMkLst>
          <pc:docMk/>
          <pc:sldMk cId="2624112465" sldId="658"/>
        </pc:sldMkLst>
      </pc:sldChg>
      <pc:sldChg chg="del">
        <pc:chgData name="Nguyen Truong Son" userId="f4103d64-4818-40ef-9855-60b0d885e2c5" providerId="ADAL" clId="{10AACB2A-DAC5-4AB2-97AD-FAAD7B957436}" dt="2023-07-09T07:38:54.983" v="465" actId="47"/>
        <pc:sldMkLst>
          <pc:docMk/>
          <pc:sldMk cId="2723939447" sldId="659"/>
        </pc:sldMkLst>
      </pc:sldChg>
      <pc:sldChg chg="del">
        <pc:chgData name="Nguyen Truong Son" userId="f4103d64-4818-40ef-9855-60b0d885e2c5" providerId="ADAL" clId="{10AACB2A-DAC5-4AB2-97AD-FAAD7B957436}" dt="2023-07-09T07:38:55.521" v="466" actId="47"/>
        <pc:sldMkLst>
          <pc:docMk/>
          <pc:sldMk cId="1664624353" sldId="660"/>
        </pc:sldMkLst>
      </pc:sldChg>
      <pc:sldChg chg="del">
        <pc:chgData name="Nguyen Truong Son" userId="f4103d64-4818-40ef-9855-60b0d885e2c5" providerId="ADAL" clId="{10AACB2A-DAC5-4AB2-97AD-FAAD7B957436}" dt="2023-07-09T07:38:56.016" v="467" actId="47"/>
        <pc:sldMkLst>
          <pc:docMk/>
          <pc:sldMk cId="2329522626" sldId="661"/>
        </pc:sldMkLst>
      </pc:sldChg>
      <pc:sldChg chg="del">
        <pc:chgData name="Nguyen Truong Son" userId="f4103d64-4818-40ef-9855-60b0d885e2c5" providerId="ADAL" clId="{10AACB2A-DAC5-4AB2-97AD-FAAD7B957436}" dt="2023-07-09T07:38:56.542" v="468" actId="47"/>
        <pc:sldMkLst>
          <pc:docMk/>
          <pc:sldMk cId="3053390124" sldId="664"/>
        </pc:sldMkLst>
      </pc:sldChg>
      <pc:sldChg chg="del">
        <pc:chgData name="Nguyen Truong Son" userId="f4103d64-4818-40ef-9855-60b0d885e2c5" providerId="ADAL" clId="{10AACB2A-DAC5-4AB2-97AD-FAAD7B957436}" dt="2023-07-09T07:38:57.081" v="469" actId="47"/>
        <pc:sldMkLst>
          <pc:docMk/>
          <pc:sldMk cId="4038428894" sldId="665"/>
        </pc:sldMkLst>
      </pc:sldChg>
      <pc:sldChg chg="del">
        <pc:chgData name="Nguyen Truong Son" userId="f4103d64-4818-40ef-9855-60b0d885e2c5" providerId="ADAL" clId="{10AACB2A-DAC5-4AB2-97AD-FAAD7B957436}" dt="2023-07-09T07:38:57.594" v="470" actId="47"/>
        <pc:sldMkLst>
          <pc:docMk/>
          <pc:sldMk cId="2958817111" sldId="666"/>
        </pc:sldMkLst>
      </pc:sldChg>
      <pc:sldChg chg="del">
        <pc:chgData name="Nguyen Truong Son" userId="f4103d64-4818-40ef-9855-60b0d885e2c5" providerId="ADAL" clId="{10AACB2A-DAC5-4AB2-97AD-FAAD7B957436}" dt="2023-07-09T07:38:58.134" v="471" actId="47"/>
        <pc:sldMkLst>
          <pc:docMk/>
          <pc:sldMk cId="1137592371" sldId="667"/>
        </pc:sldMkLst>
      </pc:sldChg>
      <pc:sldChg chg="del">
        <pc:chgData name="Nguyen Truong Son" userId="f4103d64-4818-40ef-9855-60b0d885e2c5" providerId="ADAL" clId="{10AACB2A-DAC5-4AB2-97AD-FAAD7B957436}" dt="2023-07-09T07:38:44.324" v="446" actId="47"/>
        <pc:sldMkLst>
          <pc:docMk/>
          <pc:sldMk cId="1196398619" sldId="668"/>
        </pc:sldMkLst>
      </pc:sldChg>
      <pc:sldChg chg="addSp delSp modSp add mod">
        <pc:chgData name="Nguyen Truong Son" userId="f4103d64-4818-40ef-9855-60b0d885e2c5" providerId="ADAL" clId="{10AACB2A-DAC5-4AB2-97AD-FAAD7B957436}" dt="2023-07-09T07:51:55.717" v="765" actId="14100"/>
        <pc:sldMkLst>
          <pc:docMk/>
          <pc:sldMk cId="3556261530" sldId="669"/>
        </pc:sldMkLst>
        <pc:spChg chg="mod">
          <ac:chgData name="Nguyen Truong Son" userId="f4103d64-4818-40ef-9855-60b0d885e2c5" providerId="ADAL" clId="{10AACB2A-DAC5-4AB2-97AD-FAAD7B957436}" dt="2023-07-09T07:51:55.717" v="765" actId="14100"/>
          <ac:spMkLst>
            <pc:docMk/>
            <pc:sldMk cId="3556261530" sldId="669"/>
            <ac:spMk id="9" creationId="{09988E0E-AA40-E24E-4821-C98405119161}"/>
          </ac:spMkLst>
        </pc:spChg>
        <pc:picChg chg="add mod">
          <ac:chgData name="Nguyen Truong Son" userId="f4103d64-4818-40ef-9855-60b0d885e2c5" providerId="ADAL" clId="{10AACB2A-DAC5-4AB2-97AD-FAAD7B957436}" dt="2023-07-09T07:44:42.665" v="583" actId="1076"/>
          <ac:picMkLst>
            <pc:docMk/>
            <pc:sldMk cId="3556261530" sldId="669"/>
            <ac:picMk id="5" creationId="{042BD755-9C15-4B97-F882-0C525E3F8627}"/>
          </ac:picMkLst>
        </pc:picChg>
        <pc:picChg chg="del">
          <ac:chgData name="Nguyen Truong Son" userId="f4103d64-4818-40ef-9855-60b0d885e2c5" providerId="ADAL" clId="{10AACB2A-DAC5-4AB2-97AD-FAAD7B957436}" dt="2023-07-09T07:39:56.210" v="472" actId="478"/>
          <ac:picMkLst>
            <pc:docMk/>
            <pc:sldMk cId="3556261530" sldId="669"/>
            <ac:picMk id="6" creationId="{01B82A66-0013-2D37-512A-214D361F8D25}"/>
          </ac:picMkLst>
        </pc:picChg>
        <pc:picChg chg="add mod">
          <ac:chgData name="Nguyen Truong Son" userId="f4103d64-4818-40ef-9855-60b0d885e2c5" providerId="ADAL" clId="{10AACB2A-DAC5-4AB2-97AD-FAAD7B957436}" dt="2023-07-09T07:43:08.278" v="507" actId="1076"/>
          <ac:picMkLst>
            <pc:docMk/>
            <pc:sldMk cId="3556261530" sldId="669"/>
            <ac:picMk id="7" creationId="{BF0C018A-B719-DA01-034F-3DD91F288139}"/>
          </ac:picMkLst>
        </pc:picChg>
        <pc:picChg chg="del">
          <ac:chgData name="Nguyen Truong Son" userId="f4103d64-4818-40ef-9855-60b0d885e2c5" providerId="ADAL" clId="{10AACB2A-DAC5-4AB2-97AD-FAAD7B957436}" dt="2023-07-09T07:39:56.829" v="473" actId="478"/>
          <ac:picMkLst>
            <pc:docMk/>
            <pc:sldMk cId="3556261530" sldId="669"/>
            <ac:picMk id="11" creationId="{01CC0509-A6D3-C9A3-8A6F-431A3FD2F011}"/>
          </ac:picMkLst>
        </pc:picChg>
      </pc:sldChg>
      <pc:sldChg chg="delSp modSp add mod">
        <pc:chgData name="Nguyen Truong Son" userId="f4103d64-4818-40ef-9855-60b0d885e2c5" providerId="ADAL" clId="{10AACB2A-DAC5-4AB2-97AD-FAAD7B957436}" dt="2023-07-09T07:48:08.604" v="688" actId="403"/>
        <pc:sldMkLst>
          <pc:docMk/>
          <pc:sldMk cId="1176168947" sldId="670"/>
        </pc:sldMkLst>
        <pc:spChg chg="mod">
          <ac:chgData name="Nguyen Truong Son" userId="f4103d64-4818-40ef-9855-60b0d885e2c5" providerId="ADAL" clId="{10AACB2A-DAC5-4AB2-97AD-FAAD7B957436}" dt="2023-07-09T07:48:08.604" v="688" actId="403"/>
          <ac:spMkLst>
            <pc:docMk/>
            <pc:sldMk cId="1176168947" sldId="670"/>
            <ac:spMk id="9" creationId="{09988E0E-AA40-E24E-4821-C98405119161}"/>
          </ac:spMkLst>
        </pc:spChg>
        <pc:picChg chg="del">
          <ac:chgData name="Nguyen Truong Son" userId="f4103d64-4818-40ef-9855-60b0d885e2c5" providerId="ADAL" clId="{10AACB2A-DAC5-4AB2-97AD-FAAD7B957436}" dt="2023-07-09T07:46:00.805" v="598" actId="478"/>
          <ac:picMkLst>
            <pc:docMk/>
            <pc:sldMk cId="1176168947" sldId="670"/>
            <ac:picMk id="5" creationId="{042BD755-9C15-4B97-F882-0C525E3F8627}"/>
          </ac:picMkLst>
        </pc:picChg>
        <pc:picChg chg="del">
          <ac:chgData name="Nguyen Truong Son" userId="f4103d64-4818-40ef-9855-60b0d885e2c5" providerId="ADAL" clId="{10AACB2A-DAC5-4AB2-97AD-FAAD7B957436}" dt="2023-07-09T07:46:01.282" v="599" actId="478"/>
          <ac:picMkLst>
            <pc:docMk/>
            <pc:sldMk cId="1176168947" sldId="670"/>
            <ac:picMk id="7" creationId="{BF0C018A-B719-DA01-034F-3DD91F288139}"/>
          </ac:picMkLst>
        </pc:picChg>
      </pc:sldChg>
      <pc:sldChg chg="new del">
        <pc:chgData name="Nguyen Truong Son" userId="f4103d64-4818-40ef-9855-60b0d885e2c5" providerId="ADAL" clId="{10AACB2A-DAC5-4AB2-97AD-FAAD7B957436}" dt="2023-07-09T07:45:07.001" v="586" actId="47"/>
        <pc:sldMkLst>
          <pc:docMk/>
          <pc:sldMk cId="3238261641" sldId="670"/>
        </pc:sldMkLst>
      </pc:sldChg>
      <pc:sldChg chg="addSp delSp modSp new mod">
        <pc:chgData name="Nguyen Truong Son" userId="f4103d64-4818-40ef-9855-60b0d885e2c5" providerId="ADAL" clId="{10AACB2A-DAC5-4AB2-97AD-FAAD7B957436}" dt="2023-07-09T07:50:00.311" v="751" actId="20577"/>
        <pc:sldMkLst>
          <pc:docMk/>
          <pc:sldMk cId="4238242403" sldId="671"/>
        </pc:sldMkLst>
        <pc:spChg chg="mod">
          <ac:chgData name="Nguyen Truong Son" userId="f4103d64-4818-40ef-9855-60b0d885e2c5" providerId="ADAL" clId="{10AACB2A-DAC5-4AB2-97AD-FAAD7B957436}" dt="2023-07-09T07:48:33.811" v="690"/>
          <ac:spMkLst>
            <pc:docMk/>
            <pc:sldMk cId="4238242403" sldId="671"/>
            <ac:spMk id="2" creationId="{B777F875-FB95-CCF8-8D41-E7CE2F72ED2C}"/>
          </ac:spMkLst>
        </pc:spChg>
        <pc:spChg chg="del">
          <ac:chgData name="Nguyen Truong Son" userId="f4103d64-4818-40ef-9855-60b0d885e2c5" providerId="ADAL" clId="{10AACB2A-DAC5-4AB2-97AD-FAAD7B957436}" dt="2023-07-09T07:48:43.237" v="691" actId="478"/>
          <ac:spMkLst>
            <pc:docMk/>
            <pc:sldMk cId="4238242403" sldId="671"/>
            <ac:spMk id="3" creationId="{0606F9C5-8050-191F-4A6A-E21F5D51C6BB}"/>
          </ac:spMkLst>
        </pc:spChg>
        <pc:spChg chg="add mod">
          <ac:chgData name="Nguyen Truong Son" userId="f4103d64-4818-40ef-9855-60b0d885e2c5" providerId="ADAL" clId="{10AACB2A-DAC5-4AB2-97AD-FAAD7B957436}" dt="2023-07-09T07:50:00.311" v="751" actId="20577"/>
          <ac:spMkLst>
            <pc:docMk/>
            <pc:sldMk cId="4238242403" sldId="671"/>
            <ac:spMk id="6" creationId="{CC43D73C-F44A-AC9A-6C4A-D4CD2579817F}"/>
          </ac:spMkLst>
        </pc:spChg>
        <pc:picChg chg="add mod">
          <ac:chgData name="Nguyen Truong Son" userId="f4103d64-4818-40ef-9855-60b0d885e2c5" providerId="ADAL" clId="{10AACB2A-DAC5-4AB2-97AD-FAAD7B957436}" dt="2023-07-09T07:49:54.338" v="749" actId="1076"/>
          <ac:picMkLst>
            <pc:docMk/>
            <pc:sldMk cId="4238242403" sldId="671"/>
            <ac:picMk id="1026" creationId="{CE3632A6-10B8-C6BB-562E-52CFF7D0DE6C}"/>
          </ac:picMkLst>
        </pc:picChg>
      </pc:sldChg>
      <pc:sldChg chg="addSp delSp modSp add mod">
        <pc:chgData name="Nguyen Truong Son" userId="f4103d64-4818-40ef-9855-60b0d885e2c5" providerId="ADAL" clId="{10AACB2A-DAC5-4AB2-97AD-FAAD7B957436}" dt="2023-07-09T08:28:01.714" v="1292" actId="1076"/>
        <pc:sldMkLst>
          <pc:docMk/>
          <pc:sldMk cId="2008068266" sldId="672"/>
        </pc:sldMkLst>
        <pc:spChg chg="mod">
          <ac:chgData name="Nguyen Truong Son" userId="f4103d64-4818-40ef-9855-60b0d885e2c5" providerId="ADAL" clId="{10AACB2A-DAC5-4AB2-97AD-FAAD7B957436}" dt="2023-07-09T07:52:44.776" v="784" actId="404"/>
          <ac:spMkLst>
            <pc:docMk/>
            <pc:sldMk cId="2008068266" sldId="672"/>
            <ac:spMk id="2" creationId="{E99C4262-BCD0-EBAE-95AB-8E7D96DE3CC9}"/>
          </ac:spMkLst>
        </pc:spChg>
        <pc:spChg chg="add del">
          <ac:chgData name="Nguyen Truong Son" userId="f4103d64-4818-40ef-9855-60b0d885e2c5" providerId="ADAL" clId="{10AACB2A-DAC5-4AB2-97AD-FAAD7B957436}" dt="2023-07-09T08:22:54.264" v="1181" actId="22"/>
          <ac:spMkLst>
            <pc:docMk/>
            <pc:sldMk cId="2008068266" sldId="672"/>
            <ac:spMk id="5" creationId="{B2D8BA7D-313E-ACEB-49B4-EF6EDE3A94FF}"/>
          </ac:spMkLst>
        </pc:spChg>
        <pc:spChg chg="add mod">
          <ac:chgData name="Nguyen Truong Son" userId="f4103d64-4818-40ef-9855-60b0d885e2c5" providerId="ADAL" clId="{10AACB2A-DAC5-4AB2-97AD-FAAD7B957436}" dt="2023-07-09T08:23:34.348" v="1282" actId="1076"/>
          <ac:spMkLst>
            <pc:docMk/>
            <pc:sldMk cId="2008068266" sldId="672"/>
            <ac:spMk id="6" creationId="{B5162FAE-509A-95F2-7A51-1B6EB6A842F3}"/>
          </ac:spMkLst>
        </pc:spChg>
        <pc:spChg chg="del mod">
          <ac:chgData name="Nguyen Truong Son" userId="f4103d64-4818-40ef-9855-60b0d885e2c5" providerId="ADAL" clId="{10AACB2A-DAC5-4AB2-97AD-FAAD7B957436}" dt="2023-07-09T07:52:26.553" v="772"/>
          <ac:spMkLst>
            <pc:docMk/>
            <pc:sldMk cId="2008068266" sldId="672"/>
            <ac:spMk id="9" creationId="{09988E0E-AA40-E24E-4821-C98405119161}"/>
          </ac:spMkLst>
        </pc:spChg>
        <pc:picChg chg="add del mod">
          <ac:chgData name="Nguyen Truong Son" userId="f4103d64-4818-40ef-9855-60b0d885e2c5" providerId="ADAL" clId="{10AACB2A-DAC5-4AB2-97AD-FAAD7B957436}" dt="2023-07-09T08:27:55.926" v="1288" actId="478"/>
          <ac:picMkLst>
            <pc:docMk/>
            <pc:sldMk cId="2008068266" sldId="672"/>
            <ac:picMk id="8" creationId="{2E83AF93-EF32-FF96-8A16-F681D09E482A}"/>
          </ac:picMkLst>
        </pc:picChg>
        <pc:picChg chg="add mod">
          <ac:chgData name="Nguyen Truong Son" userId="f4103d64-4818-40ef-9855-60b0d885e2c5" providerId="ADAL" clId="{10AACB2A-DAC5-4AB2-97AD-FAAD7B957436}" dt="2023-07-09T08:28:01.714" v="1292" actId="1076"/>
          <ac:picMkLst>
            <pc:docMk/>
            <pc:sldMk cId="2008068266" sldId="672"/>
            <ac:picMk id="11" creationId="{98FE074C-0815-2180-3EE5-D0500C51F279}"/>
          </ac:picMkLst>
        </pc:picChg>
      </pc:sldChg>
      <pc:sldChg chg="addSp modSp new mod">
        <pc:chgData name="Nguyen Truong Son" userId="f4103d64-4818-40ef-9855-60b0d885e2c5" providerId="ADAL" clId="{10AACB2A-DAC5-4AB2-97AD-FAAD7B957436}" dt="2023-07-09T08:05:39.186" v="1074" actId="1076"/>
        <pc:sldMkLst>
          <pc:docMk/>
          <pc:sldMk cId="2296825107" sldId="673"/>
        </pc:sldMkLst>
        <pc:spChg chg="mod">
          <ac:chgData name="Nguyen Truong Son" userId="f4103d64-4818-40ef-9855-60b0d885e2c5" providerId="ADAL" clId="{10AACB2A-DAC5-4AB2-97AD-FAAD7B957436}" dt="2023-07-09T08:03:20.740" v="867"/>
          <ac:spMkLst>
            <pc:docMk/>
            <pc:sldMk cId="2296825107" sldId="673"/>
            <ac:spMk id="2" creationId="{37E327CC-0B69-D21E-799C-7D9B5A9D0578}"/>
          </ac:spMkLst>
        </pc:spChg>
        <pc:spChg chg="mod">
          <ac:chgData name="Nguyen Truong Son" userId="f4103d64-4818-40ef-9855-60b0d885e2c5" providerId="ADAL" clId="{10AACB2A-DAC5-4AB2-97AD-FAAD7B957436}" dt="2023-07-09T08:04:58.742" v="1069" actId="20577"/>
          <ac:spMkLst>
            <pc:docMk/>
            <pc:sldMk cId="2296825107" sldId="673"/>
            <ac:spMk id="3" creationId="{3F29B861-7CC2-C4F8-308B-E27B34F440FE}"/>
          </ac:spMkLst>
        </pc:spChg>
        <pc:picChg chg="add mod">
          <ac:chgData name="Nguyen Truong Son" userId="f4103d64-4818-40ef-9855-60b0d885e2c5" providerId="ADAL" clId="{10AACB2A-DAC5-4AB2-97AD-FAAD7B957436}" dt="2023-07-09T08:05:39.186" v="1074" actId="1076"/>
          <ac:picMkLst>
            <pc:docMk/>
            <pc:sldMk cId="2296825107" sldId="673"/>
            <ac:picMk id="6" creationId="{2B4036D3-39F7-D8EA-77A5-411ACC50FCED}"/>
          </ac:picMkLst>
        </pc:picChg>
      </pc:sldChg>
      <pc:sldChg chg="addSp delSp modSp new mod">
        <pc:chgData name="Nguyen Truong Son" userId="f4103d64-4818-40ef-9855-60b0d885e2c5" providerId="ADAL" clId="{10AACB2A-DAC5-4AB2-97AD-FAAD7B957436}" dt="2023-07-09T08:08:50.596" v="1104" actId="20577"/>
        <pc:sldMkLst>
          <pc:docMk/>
          <pc:sldMk cId="3855047160" sldId="674"/>
        </pc:sldMkLst>
        <pc:spChg chg="mod">
          <ac:chgData name="Nguyen Truong Son" userId="f4103d64-4818-40ef-9855-60b0d885e2c5" providerId="ADAL" clId="{10AACB2A-DAC5-4AB2-97AD-FAAD7B957436}" dt="2023-07-09T08:08:50.596" v="1104" actId="20577"/>
          <ac:spMkLst>
            <pc:docMk/>
            <pc:sldMk cId="3855047160" sldId="674"/>
            <ac:spMk id="2" creationId="{3D5FA4CB-BA28-9A8B-85C9-4DF3F3DCFE6F}"/>
          </ac:spMkLst>
        </pc:spChg>
        <pc:spChg chg="del">
          <ac:chgData name="Nguyen Truong Son" userId="f4103d64-4818-40ef-9855-60b0d885e2c5" providerId="ADAL" clId="{10AACB2A-DAC5-4AB2-97AD-FAAD7B957436}" dt="2023-07-09T08:06:55.622" v="1076" actId="478"/>
          <ac:spMkLst>
            <pc:docMk/>
            <pc:sldMk cId="3855047160" sldId="674"/>
            <ac:spMk id="3" creationId="{8EBF55E7-2B5E-4347-DF2B-FF01CDCBBB76}"/>
          </ac:spMkLst>
        </pc:spChg>
        <pc:picChg chg="add mod">
          <ac:chgData name="Nguyen Truong Son" userId="f4103d64-4818-40ef-9855-60b0d885e2c5" providerId="ADAL" clId="{10AACB2A-DAC5-4AB2-97AD-FAAD7B957436}" dt="2023-07-09T08:07:04.560" v="1082" actId="1076"/>
          <ac:picMkLst>
            <pc:docMk/>
            <pc:sldMk cId="3855047160" sldId="674"/>
            <ac:picMk id="6" creationId="{8680FFC2-A376-C8F1-548F-80AFBBF402DC}"/>
          </ac:picMkLst>
        </pc:picChg>
        <pc:picChg chg="add mod">
          <ac:chgData name="Nguyen Truong Son" userId="f4103d64-4818-40ef-9855-60b0d885e2c5" providerId="ADAL" clId="{10AACB2A-DAC5-4AB2-97AD-FAAD7B957436}" dt="2023-07-09T08:08:13.881" v="1084" actId="1076"/>
          <ac:picMkLst>
            <pc:docMk/>
            <pc:sldMk cId="3855047160" sldId="674"/>
            <ac:picMk id="7" creationId="{C71A48ED-34A0-8CC6-F470-01CA4CA2341F}"/>
          </ac:picMkLst>
        </pc:picChg>
        <pc:cxnChg chg="add mod">
          <ac:chgData name="Nguyen Truong Son" userId="f4103d64-4818-40ef-9855-60b0d885e2c5" providerId="ADAL" clId="{10AACB2A-DAC5-4AB2-97AD-FAAD7B957436}" dt="2023-07-09T08:08:37.386" v="1087" actId="1582"/>
          <ac:cxnSpMkLst>
            <pc:docMk/>
            <pc:sldMk cId="3855047160" sldId="674"/>
            <ac:cxnSpMk id="9" creationId="{E05B3027-A224-03FD-8739-C372B76B25B3}"/>
          </ac:cxnSpMkLst>
        </pc:cxnChg>
      </pc:sldChg>
      <pc:sldChg chg="addSp delSp modSp new mod">
        <pc:chgData name="Nguyen Truong Son" userId="f4103d64-4818-40ef-9855-60b0d885e2c5" providerId="ADAL" clId="{10AACB2A-DAC5-4AB2-97AD-FAAD7B957436}" dt="2023-07-09T08:20:11.096" v="1179" actId="478"/>
        <pc:sldMkLst>
          <pc:docMk/>
          <pc:sldMk cId="3735676206" sldId="675"/>
        </pc:sldMkLst>
        <pc:spChg chg="mod">
          <ac:chgData name="Nguyen Truong Son" userId="f4103d64-4818-40ef-9855-60b0d885e2c5" providerId="ADAL" clId="{10AACB2A-DAC5-4AB2-97AD-FAAD7B957436}" dt="2023-07-09T08:16:34.370" v="1143"/>
          <ac:spMkLst>
            <pc:docMk/>
            <pc:sldMk cId="3735676206" sldId="675"/>
            <ac:spMk id="2" creationId="{F053143D-FD79-5B8B-8DD9-BFC135E3B0CC}"/>
          </ac:spMkLst>
        </pc:spChg>
        <pc:spChg chg="del">
          <ac:chgData name="Nguyen Truong Son" userId="f4103d64-4818-40ef-9855-60b0d885e2c5" providerId="ADAL" clId="{10AACB2A-DAC5-4AB2-97AD-FAAD7B957436}" dt="2023-07-09T08:10:16.725" v="1106" actId="478"/>
          <ac:spMkLst>
            <pc:docMk/>
            <pc:sldMk cId="3735676206" sldId="675"/>
            <ac:spMk id="3" creationId="{77580AEF-7EF0-4232-F18D-826BD0224218}"/>
          </ac:spMkLst>
        </pc:spChg>
        <pc:spChg chg="add del mod">
          <ac:chgData name="Nguyen Truong Son" userId="f4103d64-4818-40ef-9855-60b0d885e2c5" providerId="ADAL" clId="{10AACB2A-DAC5-4AB2-97AD-FAAD7B957436}" dt="2023-07-09T08:20:11.096" v="1179" actId="478"/>
          <ac:spMkLst>
            <pc:docMk/>
            <pc:sldMk cId="3735676206" sldId="675"/>
            <ac:spMk id="7" creationId="{0A88875C-6B5A-2849-FA58-D2D6BEC97FE7}"/>
          </ac:spMkLst>
        </pc:spChg>
        <pc:picChg chg="add mod">
          <ac:chgData name="Nguyen Truong Son" userId="f4103d64-4818-40ef-9855-60b0d885e2c5" providerId="ADAL" clId="{10AACB2A-DAC5-4AB2-97AD-FAAD7B957436}" dt="2023-07-09T08:10:23.316" v="1109" actId="1076"/>
          <ac:picMkLst>
            <pc:docMk/>
            <pc:sldMk cId="3735676206" sldId="675"/>
            <ac:picMk id="6" creationId="{E6614359-46D0-816B-0A74-606BFF6C061B}"/>
          </ac:picMkLst>
        </pc:picChg>
      </pc:sldChg>
      <pc:sldChg chg="addSp delSp modSp new mod">
        <pc:chgData name="Nguyen Truong Son" userId="f4103d64-4818-40ef-9855-60b0d885e2c5" providerId="ADAL" clId="{10AACB2A-DAC5-4AB2-97AD-FAAD7B957436}" dt="2023-07-09T08:16:37.020" v="1144"/>
        <pc:sldMkLst>
          <pc:docMk/>
          <pc:sldMk cId="3168996419" sldId="676"/>
        </pc:sldMkLst>
        <pc:spChg chg="mod">
          <ac:chgData name="Nguyen Truong Son" userId="f4103d64-4818-40ef-9855-60b0d885e2c5" providerId="ADAL" clId="{10AACB2A-DAC5-4AB2-97AD-FAAD7B957436}" dt="2023-07-09T08:16:37.020" v="1144"/>
          <ac:spMkLst>
            <pc:docMk/>
            <pc:sldMk cId="3168996419" sldId="676"/>
            <ac:spMk id="2" creationId="{E3317DEB-3E73-2EB1-CB49-2FBC323BE9AA}"/>
          </ac:spMkLst>
        </pc:spChg>
        <pc:spChg chg="del">
          <ac:chgData name="Nguyen Truong Son" userId="f4103d64-4818-40ef-9855-60b0d885e2c5" providerId="ADAL" clId="{10AACB2A-DAC5-4AB2-97AD-FAAD7B957436}" dt="2023-07-09T08:15:13.198" v="1111" actId="478"/>
          <ac:spMkLst>
            <pc:docMk/>
            <pc:sldMk cId="3168996419" sldId="676"/>
            <ac:spMk id="3" creationId="{C5AB04B8-E45C-B655-8DF4-7F402ACCC0D3}"/>
          </ac:spMkLst>
        </pc:spChg>
        <pc:spChg chg="add mod">
          <ac:chgData name="Nguyen Truong Son" userId="f4103d64-4818-40ef-9855-60b0d885e2c5" providerId="ADAL" clId="{10AACB2A-DAC5-4AB2-97AD-FAAD7B957436}" dt="2023-07-09T08:16:27.140" v="1142" actId="1076"/>
          <ac:spMkLst>
            <pc:docMk/>
            <pc:sldMk cId="3168996419" sldId="676"/>
            <ac:spMk id="7" creationId="{3A52E1C8-C3EE-DFDD-1186-A5595F6A517F}"/>
          </ac:spMkLst>
        </pc:spChg>
        <pc:picChg chg="add mod">
          <ac:chgData name="Nguyen Truong Son" userId="f4103d64-4818-40ef-9855-60b0d885e2c5" providerId="ADAL" clId="{10AACB2A-DAC5-4AB2-97AD-FAAD7B957436}" dt="2023-07-09T08:15:23.525" v="1117" actId="1076"/>
          <ac:picMkLst>
            <pc:docMk/>
            <pc:sldMk cId="3168996419" sldId="676"/>
            <ac:picMk id="6" creationId="{2DB99244-42C0-0BF2-0953-ED200BDEF777}"/>
          </ac:picMkLst>
        </pc:picChg>
      </pc:sldChg>
      <pc:sldChg chg="addSp delSp modSp new mod">
        <pc:chgData name="Nguyen Truong Son" userId="f4103d64-4818-40ef-9855-60b0d885e2c5" providerId="ADAL" clId="{10AACB2A-DAC5-4AB2-97AD-FAAD7B957436}" dt="2023-07-09T08:19:23.138" v="1175" actId="1076"/>
        <pc:sldMkLst>
          <pc:docMk/>
          <pc:sldMk cId="1655106196" sldId="677"/>
        </pc:sldMkLst>
        <pc:spChg chg="mod">
          <ac:chgData name="Nguyen Truong Son" userId="f4103d64-4818-40ef-9855-60b0d885e2c5" providerId="ADAL" clId="{10AACB2A-DAC5-4AB2-97AD-FAAD7B957436}" dt="2023-07-09T08:16:55.266" v="1146"/>
          <ac:spMkLst>
            <pc:docMk/>
            <pc:sldMk cId="1655106196" sldId="677"/>
            <ac:spMk id="2" creationId="{FB5CDD98-8E3D-9128-6FE1-B4498ACB6FF0}"/>
          </ac:spMkLst>
        </pc:spChg>
        <pc:spChg chg="del">
          <ac:chgData name="Nguyen Truong Son" userId="f4103d64-4818-40ef-9855-60b0d885e2c5" providerId="ADAL" clId="{10AACB2A-DAC5-4AB2-97AD-FAAD7B957436}" dt="2023-07-09T08:16:59.882" v="1147" actId="478"/>
          <ac:spMkLst>
            <pc:docMk/>
            <pc:sldMk cId="1655106196" sldId="677"/>
            <ac:spMk id="3" creationId="{88527C50-9AA3-50CC-FADB-DC369DB4031C}"/>
          </ac:spMkLst>
        </pc:spChg>
        <pc:spChg chg="add mod">
          <ac:chgData name="Nguyen Truong Son" userId="f4103d64-4818-40ef-9855-60b0d885e2c5" providerId="ADAL" clId="{10AACB2A-DAC5-4AB2-97AD-FAAD7B957436}" dt="2023-07-09T08:19:23.138" v="1175" actId="1076"/>
          <ac:spMkLst>
            <pc:docMk/>
            <pc:sldMk cId="1655106196" sldId="677"/>
            <ac:spMk id="7" creationId="{0348A2E1-3706-FA71-55C1-BF63BCE15CD3}"/>
          </ac:spMkLst>
        </pc:spChg>
        <pc:picChg chg="add mod">
          <ac:chgData name="Nguyen Truong Son" userId="f4103d64-4818-40ef-9855-60b0d885e2c5" providerId="ADAL" clId="{10AACB2A-DAC5-4AB2-97AD-FAAD7B957436}" dt="2023-07-09T08:18:07.491" v="1152" actId="1076"/>
          <ac:picMkLst>
            <pc:docMk/>
            <pc:sldMk cId="1655106196" sldId="677"/>
            <ac:picMk id="6" creationId="{E7DD7477-3CE5-CF11-E53C-BE2A3A3BD375}"/>
          </ac:picMkLst>
        </pc:picChg>
      </pc:sldChg>
      <pc:sldChg chg="addSp delSp modSp new mod">
        <pc:chgData name="Nguyen Truong Son" userId="f4103d64-4818-40ef-9855-60b0d885e2c5" providerId="ADAL" clId="{10AACB2A-DAC5-4AB2-97AD-FAAD7B957436}" dt="2023-07-09T08:18:58.905" v="1168" actId="20577"/>
        <pc:sldMkLst>
          <pc:docMk/>
          <pc:sldMk cId="1777274633" sldId="678"/>
        </pc:sldMkLst>
        <pc:spChg chg="mod">
          <ac:chgData name="Nguyen Truong Son" userId="f4103d64-4818-40ef-9855-60b0d885e2c5" providerId="ADAL" clId="{10AACB2A-DAC5-4AB2-97AD-FAAD7B957436}" dt="2023-07-09T08:18:58.905" v="1168" actId="20577"/>
          <ac:spMkLst>
            <pc:docMk/>
            <pc:sldMk cId="1777274633" sldId="678"/>
            <ac:spMk id="2" creationId="{D942AF07-1B97-3038-E0D1-E20B4AF01C2E}"/>
          </ac:spMkLst>
        </pc:spChg>
        <pc:spChg chg="del">
          <ac:chgData name="Nguyen Truong Son" userId="f4103d64-4818-40ef-9855-60b0d885e2c5" providerId="ADAL" clId="{10AACB2A-DAC5-4AB2-97AD-FAAD7B957436}" dt="2023-07-09T08:18:48.728" v="1154" actId="478"/>
          <ac:spMkLst>
            <pc:docMk/>
            <pc:sldMk cId="1777274633" sldId="678"/>
            <ac:spMk id="3" creationId="{9156D3D2-2828-00FB-BE70-8E2EB9AE9DD2}"/>
          </ac:spMkLst>
        </pc:spChg>
        <pc:picChg chg="add mod">
          <ac:chgData name="Nguyen Truong Son" userId="f4103d64-4818-40ef-9855-60b0d885e2c5" providerId="ADAL" clId="{10AACB2A-DAC5-4AB2-97AD-FAAD7B957436}" dt="2023-07-09T08:18:54.108" v="1157" actId="1076"/>
          <ac:picMkLst>
            <pc:docMk/>
            <pc:sldMk cId="1777274633" sldId="678"/>
            <ac:picMk id="6" creationId="{8C7E04B3-132E-88F8-17DE-951994FAA12F}"/>
          </ac:picMkLst>
        </pc:picChg>
      </pc:sldChg>
      <pc:sldChg chg="modSp add del mod">
        <pc:chgData name="Nguyen Truong Son" userId="f4103d64-4818-40ef-9855-60b0d885e2c5" providerId="ADAL" clId="{10AACB2A-DAC5-4AB2-97AD-FAAD7B957436}" dt="2023-07-09T09:38:03.305" v="3357" actId="47"/>
        <pc:sldMkLst>
          <pc:docMk/>
          <pc:sldMk cId="3347387212" sldId="679"/>
        </pc:sldMkLst>
        <pc:spChg chg="mod">
          <ac:chgData name="Nguyen Truong Son" userId="f4103d64-4818-40ef-9855-60b0d885e2c5" providerId="ADAL" clId="{10AACB2A-DAC5-4AB2-97AD-FAAD7B957436}" dt="2023-07-09T08:28:28.255" v="1344" actId="20577"/>
          <ac:spMkLst>
            <pc:docMk/>
            <pc:sldMk cId="3347387212" sldId="679"/>
            <ac:spMk id="6" creationId="{B5162FAE-509A-95F2-7A51-1B6EB6A842F3}"/>
          </ac:spMkLst>
        </pc:spChg>
      </pc:sldChg>
      <pc:sldChg chg="addSp delSp modSp new mod">
        <pc:chgData name="Nguyen Truong Son" userId="f4103d64-4818-40ef-9855-60b0d885e2c5" providerId="ADAL" clId="{10AACB2A-DAC5-4AB2-97AD-FAAD7B957436}" dt="2023-07-09T08:35:19.631" v="1380" actId="1076"/>
        <pc:sldMkLst>
          <pc:docMk/>
          <pc:sldMk cId="81684362" sldId="680"/>
        </pc:sldMkLst>
        <pc:spChg chg="del">
          <ac:chgData name="Nguyen Truong Son" userId="f4103d64-4818-40ef-9855-60b0d885e2c5" providerId="ADAL" clId="{10AACB2A-DAC5-4AB2-97AD-FAAD7B957436}" dt="2023-07-09T08:34:49.044" v="1369" actId="478"/>
          <ac:spMkLst>
            <pc:docMk/>
            <pc:sldMk cId="81684362" sldId="680"/>
            <ac:spMk id="2" creationId="{B83A099F-5F6F-1EBB-1CB2-15A53D1B8283}"/>
          </ac:spMkLst>
        </pc:spChg>
        <pc:spChg chg="del">
          <ac:chgData name="Nguyen Truong Son" userId="f4103d64-4818-40ef-9855-60b0d885e2c5" providerId="ADAL" clId="{10AACB2A-DAC5-4AB2-97AD-FAAD7B957436}" dt="2023-07-09T08:29:46.487" v="1346" actId="478"/>
          <ac:spMkLst>
            <pc:docMk/>
            <pc:sldMk cId="81684362" sldId="680"/>
            <ac:spMk id="3" creationId="{41375676-6F11-679D-96B0-094A24006066}"/>
          </ac:spMkLst>
        </pc:spChg>
        <pc:spChg chg="add mod">
          <ac:chgData name="Nguyen Truong Son" userId="f4103d64-4818-40ef-9855-60b0d885e2c5" providerId="ADAL" clId="{10AACB2A-DAC5-4AB2-97AD-FAAD7B957436}" dt="2023-07-09T08:34:49.608" v="1370"/>
          <ac:spMkLst>
            <pc:docMk/>
            <pc:sldMk cId="81684362" sldId="680"/>
            <ac:spMk id="7" creationId="{A149B4D3-8384-8A6C-E727-3530337F32A2}"/>
          </ac:spMkLst>
        </pc:spChg>
        <pc:spChg chg="add mod">
          <ac:chgData name="Nguyen Truong Son" userId="f4103d64-4818-40ef-9855-60b0d885e2c5" providerId="ADAL" clId="{10AACB2A-DAC5-4AB2-97AD-FAAD7B957436}" dt="2023-07-09T08:35:14.730" v="1379" actId="404"/>
          <ac:spMkLst>
            <pc:docMk/>
            <pc:sldMk cId="81684362" sldId="680"/>
            <ac:spMk id="8" creationId="{BB15C48E-48DA-EA0F-46F1-DE58EB62EECC}"/>
          </ac:spMkLst>
        </pc:spChg>
        <pc:picChg chg="add mod">
          <ac:chgData name="Nguyen Truong Son" userId="f4103d64-4818-40ef-9855-60b0d885e2c5" providerId="ADAL" clId="{10AACB2A-DAC5-4AB2-97AD-FAAD7B957436}" dt="2023-07-09T08:35:19.631" v="1380" actId="1076"/>
          <ac:picMkLst>
            <pc:docMk/>
            <pc:sldMk cId="81684362" sldId="680"/>
            <ac:picMk id="6" creationId="{9FE50835-C738-DE98-F926-6A3802AD6700}"/>
          </ac:picMkLst>
        </pc:picChg>
      </pc:sldChg>
      <pc:sldChg chg="addSp delSp modSp new mod">
        <pc:chgData name="Nguyen Truong Son" userId="f4103d64-4818-40ef-9855-60b0d885e2c5" providerId="ADAL" clId="{10AACB2A-DAC5-4AB2-97AD-FAAD7B957436}" dt="2023-07-09T08:35:30.584" v="1383" actId="1076"/>
        <pc:sldMkLst>
          <pc:docMk/>
          <pc:sldMk cId="2374175017" sldId="681"/>
        </pc:sldMkLst>
        <pc:spChg chg="del">
          <ac:chgData name="Nguyen Truong Son" userId="f4103d64-4818-40ef-9855-60b0d885e2c5" providerId="ADAL" clId="{10AACB2A-DAC5-4AB2-97AD-FAAD7B957436}" dt="2023-07-09T08:34:52.562" v="1371" actId="478"/>
          <ac:spMkLst>
            <pc:docMk/>
            <pc:sldMk cId="2374175017" sldId="681"/>
            <ac:spMk id="2" creationId="{5F762698-7D54-496E-F158-E50EA51BEF32}"/>
          </ac:spMkLst>
        </pc:spChg>
        <pc:spChg chg="del">
          <ac:chgData name="Nguyen Truong Son" userId="f4103d64-4818-40ef-9855-60b0d885e2c5" providerId="ADAL" clId="{10AACB2A-DAC5-4AB2-97AD-FAAD7B957436}" dt="2023-07-09T08:33:09.776" v="1353" actId="478"/>
          <ac:spMkLst>
            <pc:docMk/>
            <pc:sldMk cId="2374175017" sldId="681"/>
            <ac:spMk id="3" creationId="{17974568-3D8A-A34A-5914-82E6B786DE23}"/>
          </ac:spMkLst>
        </pc:spChg>
        <pc:spChg chg="add mod">
          <ac:chgData name="Nguyen Truong Son" userId="f4103d64-4818-40ef-9855-60b0d885e2c5" providerId="ADAL" clId="{10AACB2A-DAC5-4AB2-97AD-FAAD7B957436}" dt="2023-07-09T08:34:53.080" v="1372"/>
          <ac:spMkLst>
            <pc:docMk/>
            <pc:sldMk cId="2374175017" sldId="681"/>
            <ac:spMk id="7" creationId="{D3DB97E7-0072-463E-289C-C16CA06E85CF}"/>
          </ac:spMkLst>
        </pc:spChg>
        <pc:spChg chg="add mod">
          <ac:chgData name="Nguyen Truong Son" userId="f4103d64-4818-40ef-9855-60b0d885e2c5" providerId="ADAL" clId="{10AACB2A-DAC5-4AB2-97AD-FAAD7B957436}" dt="2023-07-09T08:35:23.744" v="1381"/>
          <ac:spMkLst>
            <pc:docMk/>
            <pc:sldMk cId="2374175017" sldId="681"/>
            <ac:spMk id="8" creationId="{1FF581BC-1256-892A-11B7-753B1302FB3D}"/>
          </ac:spMkLst>
        </pc:spChg>
        <pc:picChg chg="add mod">
          <ac:chgData name="Nguyen Truong Son" userId="f4103d64-4818-40ef-9855-60b0d885e2c5" providerId="ADAL" clId="{10AACB2A-DAC5-4AB2-97AD-FAAD7B957436}" dt="2023-07-09T08:35:30.584" v="1383" actId="1076"/>
          <ac:picMkLst>
            <pc:docMk/>
            <pc:sldMk cId="2374175017" sldId="681"/>
            <ac:picMk id="6" creationId="{D2FF25E9-7CA9-DB86-0613-F967909FFD29}"/>
          </ac:picMkLst>
        </pc:picChg>
      </pc:sldChg>
      <pc:sldChg chg="addSp delSp modSp new mod">
        <pc:chgData name="Nguyen Truong Son" userId="f4103d64-4818-40ef-9855-60b0d885e2c5" providerId="ADAL" clId="{10AACB2A-DAC5-4AB2-97AD-FAAD7B957436}" dt="2023-07-09T08:36:46.914" v="1413" actId="20577"/>
        <pc:sldMkLst>
          <pc:docMk/>
          <pc:sldMk cId="1946129487" sldId="682"/>
        </pc:sldMkLst>
        <pc:spChg chg="del">
          <ac:chgData name="Nguyen Truong Son" userId="f4103d64-4818-40ef-9855-60b0d885e2c5" providerId="ADAL" clId="{10AACB2A-DAC5-4AB2-97AD-FAAD7B957436}" dt="2023-07-09T08:34:56.358" v="1373" actId="478"/>
          <ac:spMkLst>
            <pc:docMk/>
            <pc:sldMk cId="1946129487" sldId="682"/>
            <ac:spMk id="2" creationId="{FFAABCF6-DAB8-B5E1-306C-F674D981E63F}"/>
          </ac:spMkLst>
        </pc:spChg>
        <pc:spChg chg="del">
          <ac:chgData name="Nguyen Truong Son" userId="f4103d64-4818-40ef-9855-60b0d885e2c5" providerId="ADAL" clId="{10AACB2A-DAC5-4AB2-97AD-FAAD7B957436}" dt="2023-07-09T08:34:03.562" v="1363" actId="478"/>
          <ac:spMkLst>
            <pc:docMk/>
            <pc:sldMk cId="1946129487" sldId="682"/>
            <ac:spMk id="3" creationId="{37086575-E4C9-AEF5-A8BB-2B82770D5095}"/>
          </ac:spMkLst>
        </pc:spChg>
        <pc:spChg chg="add del">
          <ac:chgData name="Nguyen Truong Son" userId="f4103d64-4818-40ef-9855-60b0d885e2c5" providerId="ADAL" clId="{10AACB2A-DAC5-4AB2-97AD-FAAD7B957436}" dt="2023-07-09T08:34:06.178" v="1365" actId="478"/>
          <ac:spMkLst>
            <pc:docMk/>
            <pc:sldMk cId="1946129487" sldId="682"/>
            <ac:spMk id="6" creationId="{BD77AF07-5CD3-8345-79E7-574071EFE21F}"/>
          </ac:spMkLst>
        </pc:spChg>
        <pc:spChg chg="add mod">
          <ac:chgData name="Nguyen Truong Son" userId="f4103d64-4818-40ef-9855-60b0d885e2c5" providerId="ADAL" clId="{10AACB2A-DAC5-4AB2-97AD-FAAD7B957436}" dt="2023-07-09T08:34:56.946" v="1374"/>
          <ac:spMkLst>
            <pc:docMk/>
            <pc:sldMk cId="1946129487" sldId="682"/>
            <ac:spMk id="9" creationId="{16EE2810-E002-F860-B5D4-894C76F06017}"/>
          </ac:spMkLst>
        </pc:spChg>
        <pc:spChg chg="add del mod">
          <ac:chgData name="Nguyen Truong Son" userId="f4103d64-4818-40ef-9855-60b0d885e2c5" providerId="ADAL" clId="{10AACB2A-DAC5-4AB2-97AD-FAAD7B957436}" dt="2023-07-09T08:36:21.050" v="1391" actId="478"/>
          <ac:spMkLst>
            <pc:docMk/>
            <pc:sldMk cId="1946129487" sldId="682"/>
            <ac:spMk id="10" creationId="{341ABBF5-484F-E9A9-8E44-3A0B3E646354}"/>
          </ac:spMkLst>
        </pc:spChg>
        <pc:spChg chg="add del mod">
          <ac:chgData name="Nguyen Truong Son" userId="f4103d64-4818-40ef-9855-60b0d885e2c5" providerId="ADAL" clId="{10AACB2A-DAC5-4AB2-97AD-FAAD7B957436}" dt="2023-07-09T08:36:26.050" v="1392" actId="478"/>
          <ac:spMkLst>
            <pc:docMk/>
            <pc:sldMk cId="1946129487" sldId="682"/>
            <ac:spMk id="13" creationId="{5316F5E7-4330-DBDA-D23A-E10BB98ECCFF}"/>
          </ac:spMkLst>
        </pc:spChg>
        <pc:spChg chg="add mod">
          <ac:chgData name="Nguyen Truong Son" userId="f4103d64-4818-40ef-9855-60b0d885e2c5" providerId="ADAL" clId="{10AACB2A-DAC5-4AB2-97AD-FAAD7B957436}" dt="2023-07-09T08:36:46.914" v="1413" actId="20577"/>
          <ac:spMkLst>
            <pc:docMk/>
            <pc:sldMk cId="1946129487" sldId="682"/>
            <ac:spMk id="14" creationId="{27798EA7-F2E1-AA2C-FC11-E79B1A4FE36F}"/>
          </ac:spMkLst>
        </pc:spChg>
        <pc:picChg chg="add del mod">
          <ac:chgData name="Nguyen Truong Son" userId="f4103d64-4818-40ef-9855-60b0d885e2c5" providerId="ADAL" clId="{10AACB2A-DAC5-4AB2-97AD-FAAD7B957436}" dt="2023-07-09T08:35:42.053" v="1387" actId="478"/>
          <ac:picMkLst>
            <pc:docMk/>
            <pc:sldMk cId="1946129487" sldId="682"/>
            <ac:picMk id="8" creationId="{A98AFFB1-BBDE-C19C-61CC-C2EDE4FE66DA}"/>
          </ac:picMkLst>
        </pc:picChg>
        <pc:picChg chg="add mod">
          <ac:chgData name="Nguyen Truong Son" userId="f4103d64-4818-40ef-9855-60b0d885e2c5" providerId="ADAL" clId="{10AACB2A-DAC5-4AB2-97AD-FAAD7B957436}" dt="2023-07-09T08:36:29.951" v="1394" actId="1076"/>
          <ac:picMkLst>
            <pc:docMk/>
            <pc:sldMk cId="1946129487" sldId="682"/>
            <ac:picMk id="12" creationId="{6848C716-414F-3B93-EA71-D935B0A6306A}"/>
          </ac:picMkLst>
        </pc:picChg>
      </pc:sldChg>
      <pc:sldChg chg="addSp modSp new mod">
        <pc:chgData name="Nguyen Truong Son" userId="f4103d64-4818-40ef-9855-60b0d885e2c5" providerId="ADAL" clId="{10AACB2A-DAC5-4AB2-97AD-FAAD7B957436}" dt="2023-07-09T08:40:07.007" v="1495" actId="1076"/>
        <pc:sldMkLst>
          <pc:docMk/>
          <pc:sldMk cId="7093605" sldId="683"/>
        </pc:sldMkLst>
        <pc:spChg chg="mod">
          <ac:chgData name="Nguyen Truong Son" userId="f4103d64-4818-40ef-9855-60b0d885e2c5" providerId="ADAL" clId="{10AACB2A-DAC5-4AB2-97AD-FAAD7B957436}" dt="2023-07-09T08:38:12.299" v="1422" actId="404"/>
          <ac:spMkLst>
            <pc:docMk/>
            <pc:sldMk cId="7093605" sldId="683"/>
            <ac:spMk id="2" creationId="{2C6C3995-A3A1-F9E8-99A7-05FA15CE42D4}"/>
          </ac:spMkLst>
        </pc:spChg>
        <pc:spChg chg="mod">
          <ac:chgData name="Nguyen Truong Son" userId="f4103d64-4818-40ef-9855-60b0d885e2c5" providerId="ADAL" clId="{10AACB2A-DAC5-4AB2-97AD-FAAD7B957436}" dt="2023-07-09T08:39:59.500" v="1493" actId="20577"/>
          <ac:spMkLst>
            <pc:docMk/>
            <pc:sldMk cId="7093605" sldId="683"/>
            <ac:spMk id="3" creationId="{20C606DB-7E4F-C81E-B23D-6A44028FC9D9}"/>
          </ac:spMkLst>
        </pc:spChg>
        <pc:picChg chg="add mod modCrop">
          <ac:chgData name="Nguyen Truong Son" userId="f4103d64-4818-40ef-9855-60b0d885e2c5" providerId="ADAL" clId="{10AACB2A-DAC5-4AB2-97AD-FAAD7B957436}" dt="2023-07-09T08:40:07.007" v="1495" actId="1076"/>
          <ac:picMkLst>
            <pc:docMk/>
            <pc:sldMk cId="7093605" sldId="683"/>
            <ac:picMk id="6" creationId="{699E62FE-CC29-3351-C954-41C0A8383237}"/>
          </ac:picMkLst>
        </pc:picChg>
        <pc:picChg chg="add mod modCrop">
          <ac:chgData name="Nguyen Truong Son" userId="f4103d64-4818-40ef-9855-60b0d885e2c5" providerId="ADAL" clId="{10AACB2A-DAC5-4AB2-97AD-FAAD7B957436}" dt="2023-07-09T08:40:03.967" v="1494" actId="1076"/>
          <ac:picMkLst>
            <pc:docMk/>
            <pc:sldMk cId="7093605" sldId="683"/>
            <ac:picMk id="8" creationId="{5C7A70DF-77AE-0FE8-901F-49EB15DE8461}"/>
          </ac:picMkLst>
        </pc:picChg>
      </pc:sldChg>
      <pc:sldChg chg="addSp delSp modSp new mod">
        <pc:chgData name="Nguyen Truong Son" userId="f4103d64-4818-40ef-9855-60b0d885e2c5" providerId="ADAL" clId="{10AACB2A-DAC5-4AB2-97AD-FAAD7B957436}" dt="2023-07-09T08:50:52.598" v="1743" actId="1076"/>
        <pc:sldMkLst>
          <pc:docMk/>
          <pc:sldMk cId="1685874172" sldId="684"/>
        </pc:sldMkLst>
        <pc:spChg chg="mod">
          <ac:chgData name="Nguyen Truong Son" userId="f4103d64-4818-40ef-9855-60b0d885e2c5" providerId="ADAL" clId="{10AACB2A-DAC5-4AB2-97AD-FAAD7B957436}" dt="2023-07-09T08:45:55.056" v="1553" actId="20577"/>
          <ac:spMkLst>
            <pc:docMk/>
            <pc:sldMk cId="1685874172" sldId="684"/>
            <ac:spMk id="2" creationId="{309D4230-5DE1-D2B4-EA3D-B50686E68C53}"/>
          </ac:spMkLst>
        </pc:spChg>
        <pc:spChg chg="mod">
          <ac:chgData name="Nguyen Truong Son" userId="f4103d64-4818-40ef-9855-60b0d885e2c5" providerId="ADAL" clId="{10AACB2A-DAC5-4AB2-97AD-FAAD7B957436}" dt="2023-07-09T08:46:17.180" v="1651" actId="20577"/>
          <ac:spMkLst>
            <pc:docMk/>
            <pc:sldMk cId="1685874172" sldId="684"/>
            <ac:spMk id="3" creationId="{E0117BB5-3FAC-E6E8-3448-EF9F4422BBDE}"/>
          </ac:spMkLst>
        </pc:spChg>
        <pc:picChg chg="add del mod">
          <ac:chgData name="Nguyen Truong Son" userId="f4103d64-4818-40ef-9855-60b0d885e2c5" providerId="ADAL" clId="{10AACB2A-DAC5-4AB2-97AD-FAAD7B957436}" dt="2023-07-09T08:50:50.106" v="1741" actId="478"/>
          <ac:picMkLst>
            <pc:docMk/>
            <pc:sldMk cId="1685874172" sldId="684"/>
            <ac:picMk id="6" creationId="{2AB47967-E69F-C516-A635-9D879BD6443D}"/>
          </ac:picMkLst>
        </pc:picChg>
        <pc:picChg chg="add mod">
          <ac:chgData name="Nguyen Truong Son" userId="f4103d64-4818-40ef-9855-60b0d885e2c5" providerId="ADAL" clId="{10AACB2A-DAC5-4AB2-97AD-FAAD7B957436}" dt="2023-07-09T08:50:52.598" v="1743" actId="1076"/>
          <ac:picMkLst>
            <pc:docMk/>
            <pc:sldMk cId="1685874172" sldId="684"/>
            <ac:picMk id="8" creationId="{5FE48ABA-7BB3-6CA6-7191-2D0524B3E406}"/>
          </ac:picMkLst>
        </pc:picChg>
      </pc:sldChg>
      <pc:sldChg chg="addSp modSp new mod">
        <pc:chgData name="Nguyen Truong Son" userId="f4103d64-4818-40ef-9855-60b0d885e2c5" providerId="ADAL" clId="{10AACB2A-DAC5-4AB2-97AD-FAAD7B957436}" dt="2023-07-09T08:53:54.192" v="1977" actId="20577"/>
        <pc:sldMkLst>
          <pc:docMk/>
          <pc:sldMk cId="833262880" sldId="685"/>
        </pc:sldMkLst>
        <pc:spChg chg="mod">
          <ac:chgData name="Nguyen Truong Son" userId="f4103d64-4818-40ef-9855-60b0d885e2c5" providerId="ADAL" clId="{10AACB2A-DAC5-4AB2-97AD-FAAD7B957436}" dt="2023-07-09T08:47:32.846" v="1659"/>
          <ac:spMkLst>
            <pc:docMk/>
            <pc:sldMk cId="833262880" sldId="685"/>
            <ac:spMk id="2" creationId="{04CA1B7C-07BF-96DA-66BB-6EE44EDB3321}"/>
          </ac:spMkLst>
        </pc:spChg>
        <pc:spChg chg="mod">
          <ac:chgData name="Nguyen Truong Son" userId="f4103d64-4818-40ef-9855-60b0d885e2c5" providerId="ADAL" clId="{10AACB2A-DAC5-4AB2-97AD-FAAD7B957436}" dt="2023-07-09T08:53:54.192" v="1977" actId="20577"/>
          <ac:spMkLst>
            <pc:docMk/>
            <pc:sldMk cId="833262880" sldId="685"/>
            <ac:spMk id="3" creationId="{EA996840-E60C-D776-8A01-E3B768E67B41}"/>
          </ac:spMkLst>
        </pc:spChg>
        <pc:picChg chg="add mod">
          <ac:chgData name="Nguyen Truong Son" userId="f4103d64-4818-40ef-9855-60b0d885e2c5" providerId="ADAL" clId="{10AACB2A-DAC5-4AB2-97AD-FAAD7B957436}" dt="2023-07-09T08:53:32.953" v="1882" actId="1076"/>
          <ac:picMkLst>
            <pc:docMk/>
            <pc:sldMk cId="833262880" sldId="685"/>
            <ac:picMk id="6" creationId="{17B88EAA-8C1B-EDB6-6A1A-48DA7075325C}"/>
          </ac:picMkLst>
        </pc:picChg>
      </pc:sldChg>
      <pc:sldChg chg="addSp delSp modSp new mod">
        <pc:chgData name="Nguyen Truong Son" userId="f4103d64-4818-40ef-9855-60b0d885e2c5" providerId="ADAL" clId="{10AACB2A-DAC5-4AB2-97AD-FAAD7B957436}" dt="2023-07-09T08:53:19.104" v="1881" actId="1076"/>
        <pc:sldMkLst>
          <pc:docMk/>
          <pc:sldMk cId="2081425727" sldId="686"/>
        </pc:sldMkLst>
        <pc:spChg chg="mod">
          <ac:chgData name="Nguyen Truong Son" userId="f4103d64-4818-40ef-9855-60b0d885e2c5" providerId="ADAL" clId="{10AACB2A-DAC5-4AB2-97AD-FAAD7B957436}" dt="2023-07-09T08:51:07.606" v="1782" actId="20577"/>
          <ac:spMkLst>
            <pc:docMk/>
            <pc:sldMk cId="2081425727" sldId="686"/>
            <ac:spMk id="2" creationId="{CB367214-05CF-A04C-F34D-81BD77446C94}"/>
          </ac:spMkLst>
        </pc:spChg>
        <pc:spChg chg="del mod">
          <ac:chgData name="Nguyen Truong Son" userId="f4103d64-4818-40ef-9855-60b0d885e2c5" providerId="ADAL" clId="{10AACB2A-DAC5-4AB2-97AD-FAAD7B957436}" dt="2023-07-09T08:51:19.768" v="1786" actId="478"/>
          <ac:spMkLst>
            <pc:docMk/>
            <pc:sldMk cId="2081425727" sldId="686"/>
            <ac:spMk id="3" creationId="{28333A34-F83C-E468-C932-C66330CA16D1}"/>
          </ac:spMkLst>
        </pc:spChg>
        <pc:spChg chg="add del mod">
          <ac:chgData name="Nguyen Truong Son" userId="f4103d64-4818-40ef-9855-60b0d885e2c5" providerId="ADAL" clId="{10AACB2A-DAC5-4AB2-97AD-FAAD7B957436}" dt="2023-07-09T08:51:47.278" v="1790" actId="478"/>
          <ac:spMkLst>
            <pc:docMk/>
            <pc:sldMk cId="2081425727" sldId="686"/>
            <ac:spMk id="5" creationId="{C11C7E8B-0978-103B-7F44-BBE48424AD79}"/>
          </ac:spMkLst>
        </pc:spChg>
        <pc:spChg chg="add mod">
          <ac:chgData name="Nguyen Truong Son" userId="f4103d64-4818-40ef-9855-60b0d885e2c5" providerId="ADAL" clId="{10AACB2A-DAC5-4AB2-97AD-FAAD7B957436}" dt="2023-07-09T08:53:17.418" v="1880" actId="1076"/>
          <ac:spMkLst>
            <pc:docMk/>
            <pc:sldMk cId="2081425727" sldId="686"/>
            <ac:spMk id="8" creationId="{4DDE34A0-D3F5-1B1C-80EB-F60A39D328EE}"/>
          </ac:spMkLst>
        </pc:spChg>
        <pc:spChg chg="add mod">
          <ac:chgData name="Nguyen Truong Son" userId="f4103d64-4818-40ef-9855-60b0d885e2c5" providerId="ADAL" clId="{10AACB2A-DAC5-4AB2-97AD-FAAD7B957436}" dt="2023-07-09T08:53:19.104" v="1881" actId="1076"/>
          <ac:spMkLst>
            <pc:docMk/>
            <pc:sldMk cId="2081425727" sldId="686"/>
            <ac:spMk id="9" creationId="{9CF0A421-5B5B-3DFF-AC51-E31CB10445A9}"/>
          </ac:spMkLst>
        </pc:spChg>
        <pc:picChg chg="add mod">
          <ac:chgData name="Nguyen Truong Son" userId="f4103d64-4818-40ef-9855-60b0d885e2c5" providerId="ADAL" clId="{10AACB2A-DAC5-4AB2-97AD-FAAD7B957436}" dt="2023-07-09T08:52:29.986" v="1872" actId="1076"/>
          <ac:picMkLst>
            <pc:docMk/>
            <pc:sldMk cId="2081425727" sldId="686"/>
            <ac:picMk id="7" creationId="{593F8B5B-69AF-B402-9BBC-81F9B1FE2C79}"/>
          </ac:picMkLst>
        </pc:picChg>
      </pc:sldChg>
      <pc:sldChg chg="addSp delSp modSp new mod">
        <pc:chgData name="Nguyen Truong Son" userId="f4103d64-4818-40ef-9855-60b0d885e2c5" providerId="ADAL" clId="{10AACB2A-DAC5-4AB2-97AD-FAAD7B957436}" dt="2023-07-09T09:03:09.504" v="2325" actId="14100"/>
        <pc:sldMkLst>
          <pc:docMk/>
          <pc:sldMk cId="158153845" sldId="687"/>
        </pc:sldMkLst>
        <pc:spChg chg="mod">
          <ac:chgData name="Nguyen Truong Son" userId="f4103d64-4818-40ef-9855-60b0d885e2c5" providerId="ADAL" clId="{10AACB2A-DAC5-4AB2-97AD-FAAD7B957436}" dt="2023-07-09T08:55:48.372" v="2018" actId="20577"/>
          <ac:spMkLst>
            <pc:docMk/>
            <pc:sldMk cId="158153845" sldId="687"/>
            <ac:spMk id="2" creationId="{B5221E25-3AA9-40D5-380E-9162CF50C87F}"/>
          </ac:spMkLst>
        </pc:spChg>
        <pc:spChg chg="del">
          <ac:chgData name="Nguyen Truong Son" userId="f4103d64-4818-40ef-9855-60b0d885e2c5" providerId="ADAL" clId="{10AACB2A-DAC5-4AB2-97AD-FAAD7B957436}" dt="2023-07-09T08:56:10.328" v="2026" actId="478"/>
          <ac:spMkLst>
            <pc:docMk/>
            <pc:sldMk cId="158153845" sldId="687"/>
            <ac:spMk id="3" creationId="{4BA330E0-0343-6409-79D3-A809EB05F380}"/>
          </ac:spMkLst>
        </pc:spChg>
        <pc:spChg chg="add mod">
          <ac:chgData name="Nguyen Truong Son" userId="f4103d64-4818-40ef-9855-60b0d885e2c5" providerId="ADAL" clId="{10AACB2A-DAC5-4AB2-97AD-FAAD7B957436}" dt="2023-07-09T09:02:22.342" v="2248" actId="1076"/>
          <ac:spMkLst>
            <pc:docMk/>
            <pc:sldMk cId="158153845" sldId="687"/>
            <ac:spMk id="11" creationId="{9FE26B6B-3CA4-C743-FD96-350E598EC361}"/>
          </ac:spMkLst>
        </pc:spChg>
        <pc:spChg chg="add mod">
          <ac:chgData name="Nguyen Truong Son" userId="f4103d64-4818-40ef-9855-60b0d885e2c5" providerId="ADAL" clId="{10AACB2A-DAC5-4AB2-97AD-FAAD7B957436}" dt="2023-07-09T09:03:09.504" v="2325" actId="14100"/>
          <ac:spMkLst>
            <pc:docMk/>
            <pc:sldMk cId="158153845" sldId="687"/>
            <ac:spMk id="12" creationId="{6B9B6685-DF32-15E2-6C9A-E208FB1E8CFD}"/>
          </ac:spMkLst>
        </pc:spChg>
        <pc:picChg chg="add del mod">
          <ac:chgData name="Nguyen Truong Son" userId="f4103d64-4818-40ef-9855-60b0d885e2c5" providerId="ADAL" clId="{10AACB2A-DAC5-4AB2-97AD-FAAD7B957436}" dt="2023-07-09T08:57:57.480" v="2027" actId="478"/>
          <ac:picMkLst>
            <pc:docMk/>
            <pc:sldMk cId="158153845" sldId="687"/>
            <ac:picMk id="6" creationId="{200B1F8A-D068-2079-B55B-242B4853BE21}"/>
          </ac:picMkLst>
        </pc:picChg>
        <pc:picChg chg="add del mod">
          <ac:chgData name="Nguyen Truong Son" userId="f4103d64-4818-40ef-9855-60b0d885e2c5" providerId="ADAL" clId="{10AACB2A-DAC5-4AB2-97AD-FAAD7B957436}" dt="2023-07-09T08:59:38.408" v="2032" actId="478"/>
          <ac:picMkLst>
            <pc:docMk/>
            <pc:sldMk cId="158153845" sldId="687"/>
            <ac:picMk id="8" creationId="{2457CC16-B1D8-B82F-E575-6A96B3A54D48}"/>
          </ac:picMkLst>
        </pc:picChg>
        <pc:picChg chg="add mod">
          <ac:chgData name="Nguyen Truong Son" userId="f4103d64-4818-40ef-9855-60b0d885e2c5" providerId="ADAL" clId="{10AACB2A-DAC5-4AB2-97AD-FAAD7B957436}" dt="2023-07-09T09:01:56.412" v="2159" actId="1076"/>
          <ac:picMkLst>
            <pc:docMk/>
            <pc:sldMk cId="158153845" sldId="687"/>
            <ac:picMk id="10" creationId="{1D24F119-1625-5093-84B6-45960418B8A9}"/>
          </ac:picMkLst>
        </pc:picChg>
      </pc:sldChg>
      <pc:sldChg chg="addSp delSp modSp new mod ord">
        <pc:chgData name="Nguyen Truong Son" userId="f4103d64-4818-40ef-9855-60b0d885e2c5" providerId="ADAL" clId="{10AACB2A-DAC5-4AB2-97AD-FAAD7B957436}" dt="2023-07-09T09:41:58.064" v="3391"/>
        <pc:sldMkLst>
          <pc:docMk/>
          <pc:sldMk cId="588716004" sldId="688"/>
        </pc:sldMkLst>
        <pc:spChg chg="mod">
          <ac:chgData name="Nguyen Truong Son" userId="f4103d64-4818-40ef-9855-60b0d885e2c5" providerId="ADAL" clId="{10AACB2A-DAC5-4AB2-97AD-FAAD7B957436}" dt="2023-07-09T09:00:17.364" v="2078" actId="20577"/>
          <ac:spMkLst>
            <pc:docMk/>
            <pc:sldMk cId="588716004" sldId="688"/>
            <ac:spMk id="2" creationId="{C7CB703E-C780-9E15-9C9E-1978169278BA}"/>
          </ac:spMkLst>
        </pc:spChg>
        <pc:spChg chg="del">
          <ac:chgData name="Nguyen Truong Son" userId="f4103d64-4818-40ef-9855-60b0d885e2c5" providerId="ADAL" clId="{10AACB2A-DAC5-4AB2-97AD-FAAD7B957436}" dt="2023-07-09T09:00:47.794" v="2079" actId="478"/>
          <ac:spMkLst>
            <pc:docMk/>
            <pc:sldMk cId="588716004" sldId="688"/>
            <ac:spMk id="3" creationId="{E9C283BC-E56B-0178-C499-81EFCCA113FB}"/>
          </ac:spMkLst>
        </pc:spChg>
        <pc:spChg chg="add mod">
          <ac:chgData name="Nguyen Truong Son" userId="f4103d64-4818-40ef-9855-60b0d885e2c5" providerId="ADAL" clId="{10AACB2A-DAC5-4AB2-97AD-FAAD7B957436}" dt="2023-07-09T09:01:39.526" v="2156" actId="1076"/>
          <ac:spMkLst>
            <pc:docMk/>
            <pc:sldMk cId="588716004" sldId="688"/>
            <ac:spMk id="7" creationId="{70AA418B-CFDA-471E-3405-164DB966D5FD}"/>
          </ac:spMkLst>
        </pc:spChg>
        <pc:picChg chg="add mod">
          <ac:chgData name="Nguyen Truong Son" userId="f4103d64-4818-40ef-9855-60b0d885e2c5" providerId="ADAL" clId="{10AACB2A-DAC5-4AB2-97AD-FAAD7B957436}" dt="2023-07-09T09:00:53.574" v="2082" actId="1076"/>
          <ac:picMkLst>
            <pc:docMk/>
            <pc:sldMk cId="588716004" sldId="688"/>
            <ac:picMk id="6" creationId="{3F7FD919-A994-26DF-8183-6D8076DF3686}"/>
          </ac:picMkLst>
        </pc:picChg>
      </pc:sldChg>
      <pc:sldChg chg="addSp delSp modSp new mod">
        <pc:chgData name="Nguyen Truong Son" userId="f4103d64-4818-40ef-9855-60b0d885e2c5" providerId="ADAL" clId="{10AACB2A-DAC5-4AB2-97AD-FAAD7B957436}" dt="2023-07-09T09:04:37.628" v="2442" actId="1076"/>
        <pc:sldMkLst>
          <pc:docMk/>
          <pc:sldMk cId="593334588" sldId="689"/>
        </pc:sldMkLst>
        <pc:spChg chg="mod">
          <ac:chgData name="Nguyen Truong Son" userId="f4103d64-4818-40ef-9855-60b0d885e2c5" providerId="ADAL" clId="{10AACB2A-DAC5-4AB2-97AD-FAAD7B957436}" dt="2023-07-09T09:03:49.423" v="2370" actId="20577"/>
          <ac:spMkLst>
            <pc:docMk/>
            <pc:sldMk cId="593334588" sldId="689"/>
            <ac:spMk id="2" creationId="{651F8131-8369-89AA-9033-F50904DBC764}"/>
          </ac:spMkLst>
        </pc:spChg>
        <pc:spChg chg="del">
          <ac:chgData name="Nguyen Truong Son" userId="f4103d64-4818-40ef-9855-60b0d885e2c5" providerId="ADAL" clId="{10AACB2A-DAC5-4AB2-97AD-FAAD7B957436}" dt="2023-07-09T09:03:53.004" v="2371" actId="478"/>
          <ac:spMkLst>
            <pc:docMk/>
            <pc:sldMk cId="593334588" sldId="689"/>
            <ac:spMk id="3" creationId="{48295BC1-4E4A-7985-5BA1-6F00E19FCEBE}"/>
          </ac:spMkLst>
        </pc:spChg>
        <pc:spChg chg="add mod">
          <ac:chgData name="Nguyen Truong Son" userId="f4103d64-4818-40ef-9855-60b0d885e2c5" providerId="ADAL" clId="{10AACB2A-DAC5-4AB2-97AD-FAAD7B957436}" dt="2023-07-09T09:04:33.157" v="2441" actId="404"/>
          <ac:spMkLst>
            <pc:docMk/>
            <pc:sldMk cId="593334588" sldId="689"/>
            <ac:spMk id="7" creationId="{6F409711-75AF-4F53-CB93-B426A6568924}"/>
          </ac:spMkLst>
        </pc:spChg>
        <pc:picChg chg="add mod">
          <ac:chgData name="Nguyen Truong Son" userId="f4103d64-4818-40ef-9855-60b0d885e2c5" providerId="ADAL" clId="{10AACB2A-DAC5-4AB2-97AD-FAAD7B957436}" dt="2023-07-09T09:04:37.628" v="2442" actId="1076"/>
          <ac:picMkLst>
            <pc:docMk/>
            <pc:sldMk cId="593334588" sldId="689"/>
            <ac:picMk id="6" creationId="{CDBDE497-AAB7-A475-4636-5C015085A5F9}"/>
          </ac:picMkLst>
        </pc:picChg>
      </pc:sldChg>
      <pc:sldChg chg="addSp delSp modSp new mod ord">
        <pc:chgData name="Nguyen Truong Son" userId="f4103d64-4818-40ef-9855-60b0d885e2c5" providerId="ADAL" clId="{10AACB2A-DAC5-4AB2-97AD-FAAD7B957436}" dt="2023-07-09T09:44:21.687" v="3494"/>
        <pc:sldMkLst>
          <pc:docMk/>
          <pc:sldMk cId="603503206" sldId="690"/>
        </pc:sldMkLst>
        <pc:spChg chg="mod">
          <ac:chgData name="Nguyen Truong Son" userId="f4103d64-4818-40ef-9855-60b0d885e2c5" providerId="ADAL" clId="{10AACB2A-DAC5-4AB2-97AD-FAAD7B957436}" dt="2023-07-09T09:09:40.839" v="2619" actId="26606"/>
          <ac:spMkLst>
            <pc:docMk/>
            <pc:sldMk cId="603503206" sldId="690"/>
            <ac:spMk id="2" creationId="{5DF23FAE-11B1-32B8-7D98-151B0AE7B68E}"/>
          </ac:spMkLst>
        </pc:spChg>
        <pc:spChg chg="del mod">
          <ac:chgData name="Nguyen Truong Son" userId="f4103d64-4818-40ef-9855-60b0d885e2c5" providerId="ADAL" clId="{10AACB2A-DAC5-4AB2-97AD-FAAD7B957436}" dt="2023-07-09T09:09:40.839" v="2619" actId="26606"/>
          <ac:spMkLst>
            <pc:docMk/>
            <pc:sldMk cId="603503206" sldId="690"/>
            <ac:spMk id="3" creationId="{8C8B9A41-1297-8A1A-A1F4-B673013483F2}"/>
          </ac:spMkLst>
        </pc:spChg>
        <pc:spChg chg="mod">
          <ac:chgData name="Nguyen Truong Son" userId="f4103d64-4818-40ef-9855-60b0d885e2c5" providerId="ADAL" clId="{10AACB2A-DAC5-4AB2-97AD-FAAD7B957436}" dt="2023-07-09T09:09:40.839" v="2619" actId="26606"/>
          <ac:spMkLst>
            <pc:docMk/>
            <pc:sldMk cId="603503206" sldId="690"/>
            <ac:spMk id="4" creationId="{DFC49D3D-E9E0-99B7-68E3-F829139DCEF1}"/>
          </ac:spMkLst>
        </pc:spChg>
        <pc:graphicFrameChg chg="add mod">
          <ac:chgData name="Nguyen Truong Son" userId="f4103d64-4818-40ef-9855-60b0d885e2c5" providerId="ADAL" clId="{10AACB2A-DAC5-4AB2-97AD-FAAD7B957436}" dt="2023-07-09T09:09:47.508" v="2621" actId="1076"/>
          <ac:graphicFrameMkLst>
            <pc:docMk/>
            <pc:sldMk cId="603503206" sldId="690"/>
            <ac:graphicFrameMk id="6" creationId="{18D8B253-6398-045A-856F-B0D5DAB67E59}"/>
          </ac:graphicFrameMkLst>
        </pc:graphicFrameChg>
      </pc:sldChg>
      <pc:sldChg chg="modSp new add del mod">
        <pc:chgData name="Nguyen Truong Son" userId="f4103d64-4818-40ef-9855-60b0d885e2c5" providerId="ADAL" clId="{10AACB2A-DAC5-4AB2-97AD-FAAD7B957436}" dt="2023-07-09T09:33:24.009" v="3352" actId="47"/>
        <pc:sldMkLst>
          <pc:docMk/>
          <pc:sldMk cId="1763916354" sldId="691"/>
        </pc:sldMkLst>
        <pc:spChg chg="mod">
          <ac:chgData name="Nguyen Truong Son" userId="f4103d64-4818-40ef-9855-60b0d885e2c5" providerId="ADAL" clId="{10AACB2A-DAC5-4AB2-97AD-FAAD7B957436}" dt="2023-07-09T09:15:55.068" v="2711" actId="313"/>
          <ac:spMkLst>
            <pc:docMk/>
            <pc:sldMk cId="1763916354" sldId="691"/>
            <ac:spMk id="2" creationId="{F30C839B-7D1A-49EE-7498-9322949C79AD}"/>
          </ac:spMkLst>
        </pc:spChg>
        <pc:spChg chg="mod">
          <ac:chgData name="Nguyen Truong Son" userId="f4103d64-4818-40ef-9855-60b0d885e2c5" providerId="ADAL" clId="{10AACB2A-DAC5-4AB2-97AD-FAAD7B957436}" dt="2023-07-09T09:24:35.230" v="3126" actId="114"/>
          <ac:spMkLst>
            <pc:docMk/>
            <pc:sldMk cId="1763916354" sldId="691"/>
            <ac:spMk id="3" creationId="{898F3133-3A07-7665-3324-FA46F9FCBC3D}"/>
          </ac:spMkLst>
        </pc:spChg>
      </pc:sldChg>
      <pc:sldChg chg="addSp modSp new mod">
        <pc:chgData name="Nguyen Truong Son" userId="f4103d64-4818-40ef-9855-60b0d885e2c5" providerId="ADAL" clId="{10AACB2A-DAC5-4AB2-97AD-FAAD7B957436}" dt="2023-07-09T09:40:56.979" v="3389" actId="1076"/>
        <pc:sldMkLst>
          <pc:docMk/>
          <pc:sldMk cId="3289154608" sldId="691"/>
        </pc:sldMkLst>
        <pc:spChg chg="mod">
          <ac:chgData name="Nguyen Truong Son" userId="f4103d64-4818-40ef-9855-60b0d885e2c5" providerId="ADAL" clId="{10AACB2A-DAC5-4AB2-97AD-FAAD7B957436}" dt="2023-07-09T09:39:04.129" v="3359"/>
          <ac:spMkLst>
            <pc:docMk/>
            <pc:sldMk cId="3289154608" sldId="691"/>
            <ac:spMk id="2" creationId="{74D7DBFB-5995-544F-9313-C40C43D4377B}"/>
          </ac:spMkLst>
        </pc:spChg>
        <pc:spChg chg="mod">
          <ac:chgData name="Nguyen Truong Son" userId="f4103d64-4818-40ef-9855-60b0d885e2c5" providerId="ADAL" clId="{10AACB2A-DAC5-4AB2-97AD-FAAD7B957436}" dt="2023-07-09T09:39:17.059" v="3383" actId="20577"/>
          <ac:spMkLst>
            <pc:docMk/>
            <pc:sldMk cId="3289154608" sldId="691"/>
            <ac:spMk id="3" creationId="{55CB5990-CD4A-5CE4-03A5-4F2B5A4784E0}"/>
          </ac:spMkLst>
        </pc:spChg>
        <pc:picChg chg="add mod">
          <ac:chgData name="Nguyen Truong Son" userId="f4103d64-4818-40ef-9855-60b0d885e2c5" providerId="ADAL" clId="{10AACB2A-DAC5-4AB2-97AD-FAAD7B957436}" dt="2023-07-09T09:40:56.979" v="3389" actId="1076"/>
          <ac:picMkLst>
            <pc:docMk/>
            <pc:sldMk cId="3289154608" sldId="691"/>
            <ac:picMk id="6" creationId="{7ACACA0F-95D7-507B-AF93-B5C161178399}"/>
          </ac:picMkLst>
        </pc:picChg>
      </pc:sldChg>
      <pc:sldChg chg="addSp modSp new mod">
        <pc:chgData name="Nguyen Truong Son" userId="f4103d64-4818-40ef-9855-60b0d885e2c5" providerId="ADAL" clId="{10AACB2A-DAC5-4AB2-97AD-FAAD7B957436}" dt="2023-07-09T09:43:54.937" v="3492" actId="1076"/>
        <pc:sldMkLst>
          <pc:docMk/>
          <pc:sldMk cId="361674992" sldId="692"/>
        </pc:sldMkLst>
        <pc:spChg chg="mod">
          <ac:chgData name="Nguyen Truong Son" userId="f4103d64-4818-40ef-9855-60b0d885e2c5" providerId="ADAL" clId="{10AACB2A-DAC5-4AB2-97AD-FAAD7B957436}" dt="2023-07-09T09:42:20.829" v="3452" actId="20577"/>
          <ac:spMkLst>
            <pc:docMk/>
            <pc:sldMk cId="361674992" sldId="692"/>
            <ac:spMk id="2" creationId="{1C7A15C4-5FC6-0605-A102-D8E1527D05B6}"/>
          </ac:spMkLst>
        </pc:spChg>
        <pc:spChg chg="mod">
          <ac:chgData name="Nguyen Truong Son" userId="f4103d64-4818-40ef-9855-60b0d885e2c5" providerId="ADAL" clId="{10AACB2A-DAC5-4AB2-97AD-FAAD7B957436}" dt="2023-07-09T09:42:29.935" v="3477" actId="20577"/>
          <ac:spMkLst>
            <pc:docMk/>
            <pc:sldMk cId="361674992" sldId="692"/>
            <ac:spMk id="3" creationId="{A71105AA-F9B0-79FF-C2B0-ED2558C72861}"/>
          </ac:spMkLst>
        </pc:spChg>
        <pc:spChg chg="add mod">
          <ac:chgData name="Nguyen Truong Son" userId="f4103d64-4818-40ef-9855-60b0d885e2c5" providerId="ADAL" clId="{10AACB2A-DAC5-4AB2-97AD-FAAD7B957436}" dt="2023-07-09T09:43:54.937" v="3492" actId="1076"/>
          <ac:spMkLst>
            <pc:docMk/>
            <pc:sldMk cId="361674992" sldId="692"/>
            <ac:spMk id="7" creationId="{A823DD87-9CDF-7C75-F792-4D4E6C7E1A78}"/>
          </ac:spMkLst>
        </pc:spChg>
        <pc:picChg chg="add mod">
          <ac:chgData name="Nguyen Truong Son" userId="f4103d64-4818-40ef-9855-60b0d885e2c5" providerId="ADAL" clId="{10AACB2A-DAC5-4AB2-97AD-FAAD7B957436}" dt="2023-07-09T09:43:52.620" v="3491" actId="1076"/>
          <ac:picMkLst>
            <pc:docMk/>
            <pc:sldMk cId="361674992" sldId="692"/>
            <ac:picMk id="6" creationId="{F172222E-6E15-E4F4-C876-C4470A576D8B}"/>
          </ac:picMkLst>
        </pc:picChg>
      </pc:sldChg>
      <pc:sldChg chg="addSp delSp modSp new add del mod">
        <pc:chgData name="Nguyen Truong Son" userId="f4103d64-4818-40ef-9855-60b0d885e2c5" providerId="ADAL" clId="{10AACB2A-DAC5-4AB2-97AD-FAAD7B957436}" dt="2023-07-09T09:33:25.075" v="3353" actId="47"/>
        <pc:sldMkLst>
          <pc:docMk/>
          <pc:sldMk cId="1889172544" sldId="692"/>
        </pc:sldMkLst>
        <pc:spChg chg="mod">
          <ac:chgData name="Nguyen Truong Son" userId="f4103d64-4818-40ef-9855-60b0d885e2c5" providerId="ADAL" clId="{10AACB2A-DAC5-4AB2-97AD-FAAD7B957436}" dt="2023-07-09T09:18:03.535" v="2984"/>
          <ac:spMkLst>
            <pc:docMk/>
            <pc:sldMk cId="1889172544" sldId="692"/>
            <ac:spMk id="2" creationId="{0EE9A790-BFE7-1103-7EFB-70D7B8C41D40}"/>
          </ac:spMkLst>
        </pc:spChg>
        <pc:spChg chg="del">
          <ac:chgData name="Nguyen Truong Son" userId="f4103d64-4818-40ef-9855-60b0d885e2c5" providerId="ADAL" clId="{10AACB2A-DAC5-4AB2-97AD-FAAD7B957436}" dt="2023-07-09T09:18:07.899" v="2985" actId="478"/>
          <ac:spMkLst>
            <pc:docMk/>
            <pc:sldMk cId="1889172544" sldId="692"/>
            <ac:spMk id="3" creationId="{5BA49956-B393-4AF4-EE1C-89E6914272D8}"/>
          </ac:spMkLst>
        </pc:spChg>
        <pc:spChg chg="add mod">
          <ac:chgData name="Nguyen Truong Son" userId="f4103d64-4818-40ef-9855-60b0d885e2c5" providerId="ADAL" clId="{10AACB2A-DAC5-4AB2-97AD-FAAD7B957436}" dt="2023-07-09T09:23:43.588" v="3008" actId="1076"/>
          <ac:spMkLst>
            <pc:docMk/>
            <pc:sldMk cId="1889172544" sldId="692"/>
            <ac:spMk id="8" creationId="{1CF1C8E9-224C-209C-CA08-B4526D9B3F1B}"/>
          </ac:spMkLst>
        </pc:spChg>
        <pc:picChg chg="add mod">
          <ac:chgData name="Nguyen Truong Son" userId="f4103d64-4818-40ef-9855-60b0d885e2c5" providerId="ADAL" clId="{10AACB2A-DAC5-4AB2-97AD-FAAD7B957436}" dt="2023-07-09T09:23:40.459" v="3007" actId="1076"/>
          <ac:picMkLst>
            <pc:docMk/>
            <pc:sldMk cId="1889172544" sldId="692"/>
            <ac:picMk id="6" creationId="{8E9E025C-6F71-F90A-60EA-6D663F60C75A}"/>
          </ac:picMkLst>
        </pc:picChg>
      </pc:sldChg>
      <pc:sldChg chg="addSp delSp modSp new add del mod">
        <pc:chgData name="Nguyen Truong Son" userId="f4103d64-4818-40ef-9855-60b0d885e2c5" providerId="ADAL" clId="{10AACB2A-DAC5-4AB2-97AD-FAAD7B957436}" dt="2023-07-09T09:33:25.831" v="3354" actId="47"/>
        <pc:sldMkLst>
          <pc:docMk/>
          <pc:sldMk cId="1706288903" sldId="693"/>
        </pc:sldMkLst>
        <pc:spChg chg="mod">
          <ac:chgData name="Nguyen Truong Son" userId="f4103d64-4818-40ef-9855-60b0d885e2c5" providerId="ADAL" clId="{10AACB2A-DAC5-4AB2-97AD-FAAD7B957436}" dt="2023-07-09T09:23:55.075" v="3010"/>
          <ac:spMkLst>
            <pc:docMk/>
            <pc:sldMk cId="1706288903" sldId="693"/>
            <ac:spMk id="2" creationId="{6EFDB839-855C-A5D0-8446-D0AA731B2383}"/>
          </ac:spMkLst>
        </pc:spChg>
        <pc:spChg chg="del mod">
          <ac:chgData name="Nguyen Truong Son" userId="f4103d64-4818-40ef-9855-60b0d885e2c5" providerId="ADAL" clId="{10AACB2A-DAC5-4AB2-97AD-FAAD7B957436}" dt="2023-07-09T09:25:30.043" v="3127" actId="478"/>
          <ac:spMkLst>
            <pc:docMk/>
            <pc:sldMk cId="1706288903" sldId="693"/>
            <ac:spMk id="3" creationId="{515D135F-D597-55A7-70DD-16A0F699D9C0}"/>
          </ac:spMkLst>
        </pc:spChg>
        <pc:spChg chg="add mod">
          <ac:chgData name="Nguyen Truong Son" userId="f4103d64-4818-40ef-9855-60b0d885e2c5" providerId="ADAL" clId="{10AACB2A-DAC5-4AB2-97AD-FAAD7B957436}" dt="2023-07-09T09:26:30.868" v="3207" actId="1076"/>
          <ac:spMkLst>
            <pc:docMk/>
            <pc:sldMk cId="1706288903" sldId="693"/>
            <ac:spMk id="7" creationId="{DE32C831-BA12-9CFB-2F76-6B1C21CF6B7F}"/>
          </ac:spMkLst>
        </pc:spChg>
        <pc:picChg chg="add mod">
          <ac:chgData name="Nguyen Truong Son" userId="f4103d64-4818-40ef-9855-60b0d885e2c5" providerId="ADAL" clId="{10AACB2A-DAC5-4AB2-97AD-FAAD7B957436}" dt="2023-07-09T09:26:34.175" v="3208" actId="1076"/>
          <ac:picMkLst>
            <pc:docMk/>
            <pc:sldMk cId="1706288903" sldId="693"/>
            <ac:picMk id="6" creationId="{608D9DEC-56DF-6C73-4249-67EB2841B906}"/>
          </ac:picMkLst>
        </pc:picChg>
      </pc:sldChg>
      <pc:sldChg chg="addSp delSp modSp new add del mod">
        <pc:chgData name="Nguyen Truong Son" userId="f4103d64-4818-40ef-9855-60b0d885e2c5" providerId="ADAL" clId="{10AACB2A-DAC5-4AB2-97AD-FAAD7B957436}" dt="2023-07-09T09:33:26.673" v="3355" actId="47"/>
        <pc:sldMkLst>
          <pc:docMk/>
          <pc:sldMk cId="1303101699" sldId="694"/>
        </pc:sldMkLst>
        <pc:spChg chg="mod">
          <ac:chgData name="Nguyen Truong Son" userId="f4103d64-4818-40ef-9855-60b0d885e2c5" providerId="ADAL" clId="{10AACB2A-DAC5-4AB2-97AD-FAAD7B957436}" dt="2023-07-09T09:26:44.740" v="3210"/>
          <ac:spMkLst>
            <pc:docMk/>
            <pc:sldMk cId="1303101699" sldId="694"/>
            <ac:spMk id="2" creationId="{265421E4-D13E-BD83-74B2-FE741BF6C294}"/>
          </ac:spMkLst>
        </pc:spChg>
        <pc:spChg chg="del">
          <ac:chgData name="Nguyen Truong Son" userId="f4103d64-4818-40ef-9855-60b0d885e2c5" providerId="ADAL" clId="{10AACB2A-DAC5-4AB2-97AD-FAAD7B957436}" dt="2023-07-09T09:27:06.091" v="3212" actId="478"/>
          <ac:spMkLst>
            <pc:docMk/>
            <pc:sldMk cId="1303101699" sldId="694"/>
            <ac:spMk id="3" creationId="{B1F089E0-4F37-27B6-DD1F-A2273E9383D7}"/>
          </ac:spMkLst>
        </pc:spChg>
        <pc:spChg chg="add mod">
          <ac:chgData name="Nguyen Truong Son" userId="f4103d64-4818-40ef-9855-60b0d885e2c5" providerId="ADAL" clId="{10AACB2A-DAC5-4AB2-97AD-FAAD7B957436}" dt="2023-07-09T09:28:17.596" v="3235" actId="1076"/>
          <ac:spMkLst>
            <pc:docMk/>
            <pc:sldMk cId="1303101699" sldId="694"/>
            <ac:spMk id="8" creationId="{4A5D034A-6AEB-6A24-C730-E60D8364A6D6}"/>
          </ac:spMkLst>
        </pc:spChg>
        <pc:picChg chg="add mod">
          <ac:chgData name="Nguyen Truong Son" userId="f4103d64-4818-40ef-9855-60b0d885e2c5" providerId="ADAL" clId="{10AACB2A-DAC5-4AB2-97AD-FAAD7B957436}" dt="2023-07-09T09:28:24.899" v="3236" actId="1076"/>
          <ac:picMkLst>
            <pc:docMk/>
            <pc:sldMk cId="1303101699" sldId="694"/>
            <ac:picMk id="6" creationId="{8DBF929E-47E7-A7D8-A78D-908A3DE72668}"/>
          </ac:picMkLst>
        </pc:picChg>
      </pc:sldChg>
      <pc:sldChg chg="addSp delSp modSp new add del mod">
        <pc:chgData name="Nguyen Truong Son" userId="f4103d64-4818-40ef-9855-60b0d885e2c5" providerId="ADAL" clId="{10AACB2A-DAC5-4AB2-97AD-FAAD7B957436}" dt="2023-07-09T09:33:27.535" v="3356" actId="47"/>
        <pc:sldMkLst>
          <pc:docMk/>
          <pc:sldMk cId="438290458" sldId="695"/>
        </pc:sldMkLst>
        <pc:spChg chg="mod">
          <ac:chgData name="Nguyen Truong Son" userId="f4103d64-4818-40ef-9855-60b0d885e2c5" providerId="ADAL" clId="{10AACB2A-DAC5-4AB2-97AD-FAAD7B957436}" dt="2023-07-09T09:30:12.631" v="3241" actId="20577"/>
          <ac:spMkLst>
            <pc:docMk/>
            <pc:sldMk cId="438290458" sldId="695"/>
            <ac:spMk id="2" creationId="{11AE5DE9-6799-DF0C-80AF-EB816A09F108}"/>
          </ac:spMkLst>
        </pc:spChg>
        <pc:spChg chg="del">
          <ac:chgData name="Nguyen Truong Son" userId="f4103d64-4818-40ef-9855-60b0d885e2c5" providerId="ADAL" clId="{10AACB2A-DAC5-4AB2-97AD-FAAD7B957436}" dt="2023-07-09T09:30:15.279" v="3242" actId="478"/>
          <ac:spMkLst>
            <pc:docMk/>
            <pc:sldMk cId="438290458" sldId="695"/>
            <ac:spMk id="3" creationId="{585D4C6E-9A60-4940-1DAC-2ECF286F94A1}"/>
          </ac:spMkLst>
        </pc:spChg>
        <pc:spChg chg="add mod">
          <ac:chgData name="Nguyen Truong Son" userId="f4103d64-4818-40ef-9855-60b0d885e2c5" providerId="ADAL" clId="{10AACB2A-DAC5-4AB2-97AD-FAAD7B957436}" dt="2023-07-09T09:31:02.201" v="3349" actId="207"/>
          <ac:spMkLst>
            <pc:docMk/>
            <pc:sldMk cId="438290458" sldId="695"/>
            <ac:spMk id="7" creationId="{F77AA14A-6F5F-AAF0-F6EE-0833A36ADD5E}"/>
          </ac:spMkLst>
        </pc:spChg>
        <pc:picChg chg="add mod">
          <ac:chgData name="Nguyen Truong Son" userId="f4103d64-4818-40ef-9855-60b0d885e2c5" providerId="ADAL" clId="{10AACB2A-DAC5-4AB2-97AD-FAAD7B957436}" dt="2023-07-09T09:30:18.724" v="3244" actId="1076"/>
          <ac:picMkLst>
            <pc:docMk/>
            <pc:sldMk cId="438290458" sldId="695"/>
            <ac:picMk id="6" creationId="{F29B6C97-406C-778C-E9E5-A8D635D2D8B8}"/>
          </ac:picMkLst>
        </pc:picChg>
      </pc:sldChg>
      <pc:sldChg chg="add del">
        <pc:chgData name="Nguyen Truong Son" userId="f4103d64-4818-40ef-9855-60b0d885e2c5" providerId="ADAL" clId="{10AACB2A-DAC5-4AB2-97AD-FAAD7B957436}" dt="2023-07-11T05:40:23.671" v="3496" actId="47"/>
        <pc:sldMkLst>
          <pc:docMk/>
          <pc:sldMk cId="2857583713" sldId="6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C5CE4-86B3-4CC3-A976-CCB5530936F7}"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E366A422-55B8-448A-8DE5-ED02B2B1D2D6}">
      <dgm:prSet/>
      <dgm:spPr/>
      <dgm:t>
        <a:bodyPr/>
        <a:lstStyle/>
        <a:p>
          <a:r>
            <a:rPr lang="en-US"/>
            <a:t>Mission????</a:t>
          </a:r>
        </a:p>
      </dgm:t>
    </dgm:pt>
    <dgm:pt modelId="{62749214-46A6-414B-A74B-E5F20E40CD6B}" type="parTrans" cxnId="{B5B207CA-EAB1-4BD9-9F7A-E97519929596}">
      <dgm:prSet/>
      <dgm:spPr/>
      <dgm:t>
        <a:bodyPr/>
        <a:lstStyle/>
        <a:p>
          <a:endParaRPr lang="en-US"/>
        </a:p>
      </dgm:t>
    </dgm:pt>
    <dgm:pt modelId="{C92EBEB0-3AA2-4CB3-B0DF-1CAE30E3B20B}" type="sibTrans" cxnId="{B5B207CA-EAB1-4BD9-9F7A-E97519929596}">
      <dgm:prSet/>
      <dgm:spPr/>
      <dgm:t>
        <a:bodyPr/>
        <a:lstStyle/>
        <a:p>
          <a:endParaRPr lang="en-US"/>
        </a:p>
      </dgm:t>
    </dgm:pt>
    <dgm:pt modelId="{3137AF9F-6ECB-45D0-99F6-31DFE6948887}">
      <dgm:prSet/>
      <dgm:spPr/>
      <dgm:t>
        <a:bodyPr/>
        <a:lstStyle/>
        <a:p>
          <a:r>
            <a:rPr lang="en-US"/>
            <a:t>Ví dụ: Viết kịch bản điều khiển Tello bay một hình vuông</a:t>
          </a:r>
        </a:p>
      </dgm:t>
    </dgm:pt>
    <dgm:pt modelId="{85B50CEB-66C6-40C8-BCC5-89964198A5E7}" type="parTrans" cxnId="{C60C651B-C9E8-4F5E-94C3-4F450290F098}">
      <dgm:prSet/>
      <dgm:spPr/>
      <dgm:t>
        <a:bodyPr/>
        <a:lstStyle/>
        <a:p>
          <a:endParaRPr lang="en-US"/>
        </a:p>
      </dgm:t>
    </dgm:pt>
    <dgm:pt modelId="{52662011-2DA1-425D-8B32-9AAAD4EC6DEA}" type="sibTrans" cxnId="{C60C651B-C9E8-4F5E-94C3-4F450290F098}">
      <dgm:prSet/>
      <dgm:spPr/>
      <dgm:t>
        <a:bodyPr/>
        <a:lstStyle/>
        <a:p>
          <a:endParaRPr lang="en-US"/>
        </a:p>
      </dgm:t>
    </dgm:pt>
    <dgm:pt modelId="{44BE7A4D-8012-4A8E-86D2-4FEBC4FC646C}" type="pres">
      <dgm:prSet presAssocID="{EEFC5CE4-86B3-4CC3-A976-CCB5530936F7}" presName="hierChild1" presStyleCnt="0">
        <dgm:presLayoutVars>
          <dgm:chPref val="1"/>
          <dgm:dir/>
          <dgm:animOne val="branch"/>
          <dgm:animLvl val="lvl"/>
          <dgm:resizeHandles/>
        </dgm:presLayoutVars>
      </dgm:prSet>
      <dgm:spPr/>
    </dgm:pt>
    <dgm:pt modelId="{C0BAC233-C61C-4EC8-BA95-30C0916B9659}" type="pres">
      <dgm:prSet presAssocID="{E366A422-55B8-448A-8DE5-ED02B2B1D2D6}" presName="hierRoot1" presStyleCnt="0"/>
      <dgm:spPr/>
    </dgm:pt>
    <dgm:pt modelId="{AEAC5B2A-DF2F-4648-8DEB-E5C14E732984}" type="pres">
      <dgm:prSet presAssocID="{E366A422-55B8-448A-8DE5-ED02B2B1D2D6}" presName="composite" presStyleCnt="0"/>
      <dgm:spPr/>
    </dgm:pt>
    <dgm:pt modelId="{5402511C-290F-442E-B3A8-F4A83455A74D}" type="pres">
      <dgm:prSet presAssocID="{E366A422-55B8-448A-8DE5-ED02B2B1D2D6}" presName="background" presStyleLbl="node0" presStyleIdx="0" presStyleCnt="2"/>
      <dgm:spPr/>
    </dgm:pt>
    <dgm:pt modelId="{FAB33CB3-2BB9-43D0-A9AF-88E9DFCF4B0E}" type="pres">
      <dgm:prSet presAssocID="{E366A422-55B8-448A-8DE5-ED02B2B1D2D6}" presName="text" presStyleLbl="fgAcc0" presStyleIdx="0" presStyleCnt="2" custLinFactNeighborX="-9365" custLinFactNeighborY="325">
        <dgm:presLayoutVars>
          <dgm:chPref val="3"/>
        </dgm:presLayoutVars>
      </dgm:prSet>
      <dgm:spPr/>
    </dgm:pt>
    <dgm:pt modelId="{A0272AD0-2420-41BA-BE7B-B887A4CCE81F}" type="pres">
      <dgm:prSet presAssocID="{E366A422-55B8-448A-8DE5-ED02B2B1D2D6}" presName="hierChild2" presStyleCnt="0"/>
      <dgm:spPr/>
    </dgm:pt>
    <dgm:pt modelId="{E1060900-0814-47B2-9470-2E8C5EEF6FC3}" type="pres">
      <dgm:prSet presAssocID="{3137AF9F-6ECB-45D0-99F6-31DFE6948887}" presName="hierRoot1" presStyleCnt="0"/>
      <dgm:spPr/>
    </dgm:pt>
    <dgm:pt modelId="{95B07C25-4A90-49A6-84BE-B2D53D4A11E5}" type="pres">
      <dgm:prSet presAssocID="{3137AF9F-6ECB-45D0-99F6-31DFE6948887}" presName="composite" presStyleCnt="0"/>
      <dgm:spPr/>
    </dgm:pt>
    <dgm:pt modelId="{8E06A28A-16D2-497F-940C-AB9AB532CD16}" type="pres">
      <dgm:prSet presAssocID="{3137AF9F-6ECB-45D0-99F6-31DFE6948887}" presName="background" presStyleLbl="node0" presStyleIdx="1" presStyleCnt="2"/>
      <dgm:spPr/>
    </dgm:pt>
    <dgm:pt modelId="{7FE2B72B-02DF-441F-ABE9-60B8617F6443}" type="pres">
      <dgm:prSet presAssocID="{3137AF9F-6ECB-45D0-99F6-31DFE6948887}" presName="text" presStyleLbl="fgAcc0" presStyleIdx="1" presStyleCnt="2">
        <dgm:presLayoutVars>
          <dgm:chPref val="3"/>
        </dgm:presLayoutVars>
      </dgm:prSet>
      <dgm:spPr/>
    </dgm:pt>
    <dgm:pt modelId="{10A3F6A9-A119-4512-9A92-2E8A9B1E415B}" type="pres">
      <dgm:prSet presAssocID="{3137AF9F-6ECB-45D0-99F6-31DFE6948887}" presName="hierChild2" presStyleCnt="0"/>
      <dgm:spPr/>
    </dgm:pt>
  </dgm:ptLst>
  <dgm:cxnLst>
    <dgm:cxn modelId="{C60C651B-C9E8-4F5E-94C3-4F450290F098}" srcId="{EEFC5CE4-86B3-4CC3-A976-CCB5530936F7}" destId="{3137AF9F-6ECB-45D0-99F6-31DFE6948887}" srcOrd="1" destOrd="0" parTransId="{85B50CEB-66C6-40C8-BCC5-89964198A5E7}" sibTransId="{52662011-2DA1-425D-8B32-9AAAD4EC6DEA}"/>
    <dgm:cxn modelId="{E5929B4B-C434-4F89-85EC-2F34511764AF}" type="presOf" srcId="{EEFC5CE4-86B3-4CC3-A976-CCB5530936F7}" destId="{44BE7A4D-8012-4A8E-86D2-4FEBC4FC646C}" srcOrd="0" destOrd="0" presId="urn:microsoft.com/office/officeart/2005/8/layout/hierarchy1"/>
    <dgm:cxn modelId="{A2607F76-1BF9-42A4-9A83-836EBF17E76A}" type="presOf" srcId="{3137AF9F-6ECB-45D0-99F6-31DFE6948887}" destId="{7FE2B72B-02DF-441F-ABE9-60B8617F6443}" srcOrd="0" destOrd="0" presId="urn:microsoft.com/office/officeart/2005/8/layout/hierarchy1"/>
    <dgm:cxn modelId="{F5ED7EA3-0E55-4F67-A48E-6774F8628695}" type="presOf" srcId="{E366A422-55B8-448A-8DE5-ED02B2B1D2D6}" destId="{FAB33CB3-2BB9-43D0-A9AF-88E9DFCF4B0E}" srcOrd="0" destOrd="0" presId="urn:microsoft.com/office/officeart/2005/8/layout/hierarchy1"/>
    <dgm:cxn modelId="{B5B207CA-EAB1-4BD9-9F7A-E97519929596}" srcId="{EEFC5CE4-86B3-4CC3-A976-CCB5530936F7}" destId="{E366A422-55B8-448A-8DE5-ED02B2B1D2D6}" srcOrd="0" destOrd="0" parTransId="{62749214-46A6-414B-A74B-E5F20E40CD6B}" sibTransId="{C92EBEB0-3AA2-4CB3-B0DF-1CAE30E3B20B}"/>
    <dgm:cxn modelId="{229A1AAE-C798-4F1A-BD10-619AF234B720}" type="presParOf" srcId="{44BE7A4D-8012-4A8E-86D2-4FEBC4FC646C}" destId="{C0BAC233-C61C-4EC8-BA95-30C0916B9659}" srcOrd="0" destOrd="0" presId="urn:microsoft.com/office/officeart/2005/8/layout/hierarchy1"/>
    <dgm:cxn modelId="{4EFA09C1-01D2-4DC0-9F29-506FFB9A6B76}" type="presParOf" srcId="{C0BAC233-C61C-4EC8-BA95-30C0916B9659}" destId="{AEAC5B2A-DF2F-4648-8DEB-E5C14E732984}" srcOrd="0" destOrd="0" presId="urn:microsoft.com/office/officeart/2005/8/layout/hierarchy1"/>
    <dgm:cxn modelId="{1D2805D4-2AE1-4678-B336-DD184BDF7610}" type="presParOf" srcId="{AEAC5B2A-DF2F-4648-8DEB-E5C14E732984}" destId="{5402511C-290F-442E-B3A8-F4A83455A74D}" srcOrd="0" destOrd="0" presId="urn:microsoft.com/office/officeart/2005/8/layout/hierarchy1"/>
    <dgm:cxn modelId="{5303F4EB-7609-4D09-82FB-026865AA8B6D}" type="presParOf" srcId="{AEAC5B2A-DF2F-4648-8DEB-E5C14E732984}" destId="{FAB33CB3-2BB9-43D0-A9AF-88E9DFCF4B0E}" srcOrd="1" destOrd="0" presId="urn:microsoft.com/office/officeart/2005/8/layout/hierarchy1"/>
    <dgm:cxn modelId="{6480B0AB-89FB-47FD-BBC9-CBC9B4317D94}" type="presParOf" srcId="{C0BAC233-C61C-4EC8-BA95-30C0916B9659}" destId="{A0272AD0-2420-41BA-BE7B-B887A4CCE81F}" srcOrd="1" destOrd="0" presId="urn:microsoft.com/office/officeart/2005/8/layout/hierarchy1"/>
    <dgm:cxn modelId="{F2AB884C-3C65-4CBA-9C71-586E92062B49}" type="presParOf" srcId="{44BE7A4D-8012-4A8E-86D2-4FEBC4FC646C}" destId="{E1060900-0814-47B2-9470-2E8C5EEF6FC3}" srcOrd="1" destOrd="0" presId="urn:microsoft.com/office/officeart/2005/8/layout/hierarchy1"/>
    <dgm:cxn modelId="{64CFF2E4-015B-44F8-BB71-4DF78616BB1B}" type="presParOf" srcId="{E1060900-0814-47B2-9470-2E8C5EEF6FC3}" destId="{95B07C25-4A90-49A6-84BE-B2D53D4A11E5}" srcOrd="0" destOrd="0" presId="urn:microsoft.com/office/officeart/2005/8/layout/hierarchy1"/>
    <dgm:cxn modelId="{6740004F-A0B9-4CC5-8DC2-23BD29145AAE}" type="presParOf" srcId="{95B07C25-4A90-49A6-84BE-B2D53D4A11E5}" destId="{8E06A28A-16D2-497F-940C-AB9AB532CD16}" srcOrd="0" destOrd="0" presId="urn:microsoft.com/office/officeart/2005/8/layout/hierarchy1"/>
    <dgm:cxn modelId="{DDFEB68D-F51C-4DAB-9442-AF5024F3FC7E}" type="presParOf" srcId="{95B07C25-4A90-49A6-84BE-B2D53D4A11E5}" destId="{7FE2B72B-02DF-441F-ABE9-60B8617F6443}" srcOrd="1" destOrd="0" presId="urn:microsoft.com/office/officeart/2005/8/layout/hierarchy1"/>
    <dgm:cxn modelId="{E86EF114-2A33-4EB6-A273-3C6E9076867C}" type="presParOf" srcId="{E1060900-0814-47B2-9470-2E8C5EEF6FC3}" destId="{10A3F6A9-A119-4512-9A92-2E8A9B1E415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2511C-290F-442E-B3A8-F4A83455A74D}">
      <dsp:nvSpPr>
        <dsp:cNvPr id="0" name=""/>
        <dsp:cNvSpPr/>
      </dsp:nvSpPr>
      <dsp:spPr>
        <a:xfrm>
          <a:off x="-310925" y="831167"/>
          <a:ext cx="3330215" cy="2114686"/>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AB33CB3-2BB9-43D0-A9AF-88E9DFCF4B0E}">
      <dsp:nvSpPr>
        <dsp:cNvPr id="0" name=""/>
        <dsp:cNvSpPr/>
      </dsp:nvSpPr>
      <dsp:spPr>
        <a:xfrm>
          <a:off x="59098" y="1182690"/>
          <a:ext cx="3330215" cy="211468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Mission????</a:t>
          </a:r>
        </a:p>
      </dsp:txBody>
      <dsp:txXfrm>
        <a:off x="121035" y="1244627"/>
        <a:ext cx="3206341" cy="1990812"/>
      </dsp:txXfrm>
    </dsp:sp>
    <dsp:sp modelId="{8E06A28A-16D2-497F-940C-AB9AB532CD16}">
      <dsp:nvSpPr>
        <dsp:cNvPr id="0" name=""/>
        <dsp:cNvSpPr/>
      </dsp:nvSpPr>
      <dsp:spPr>
        <a:xfrm>
          <a:off x="4071211" y="824295"/>
          <a:ext cx="3330215" cy="2114686"/>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FE2B72B-02DF-441F-ABE9-60B8617F6443}">
      <dsp:nvSpPr>
        <dsp:cNvPr id="0" name=""/>
        <dsp:cNvSpPr/>
      </dsp:nvSpPr>
      <dsp:spPr>
        <a:xfrm>
          <a:off x="4441235" y="1175817"/>
          <a:ext cx="3330215" cy="211468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Ví dụ: Viết kịch bản điều khiển Tello bay một hình vuông</a:t>
          </a:r>
        </a:p>
      </dsp:txBody>
      <dsp:txXfrm>
        <a:off x="4503172" y="1237754"/>
        <a:ext cx="3206341" cy="19908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787" cy="51225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4020927" y="0"/>
            <a:ext cx="3076787" cy="512250"/>
          </a:xfrm>
          <a:prstGeom prst="rect">
            <a:avLst/>
          </a:prstGeom>
        </p:spPr>
        <p:txBody>
          <a:bodyPr vert="horz" lIns="91440" tIns="45720" rIns="91440" bIns="45720" rtlCol="0"/>
          <a:lstStyle>
            <a:lvl1pPr algn="r">
              <a:defRPr sz="1200"/>
            </a:lvl1pPr>
          </a:lstStyle>
          <a:p>
            <a:fld id="{554BF7D9-F18A-4BCD-8263-57E13B0C0834}" type="datetimeFigureOut">
              <a:rPr lang="ko-KR" altLang="en-US" smtClean="0"/>
              <a:t>2023-07-11</a:t>
            </a:fld>
            <a:endParaRPr lang="ko-KR" altLang="en-US"/>
          </a:p>
        </p:txBody>
      </p:sp>
      <p:sp>
        <p:nvSpPr>
          <p:cNvPr id="4" name="Footer Placeholder 3"/>
          <p:cNvSpPr>
            <a:spLocks noGrp="1"/>
          </p:cNvSpPr>
          <p:nvPr>
            <p:ph type="ftr" sz="quarter" idx="2"/>
          </p:nvPr>
        </p:nvSpPr>
        <p:spPr>
          <a:xfrm>
            <a:off x="0" y="9722363"/>
            <a:ext cx="3076787" cy="512250"/>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4020927" y="9722363"/>
            <a:ext cx="3076787" cy="512250"/>
          </a:xfrm>
          <a:prstGeom prst="rect">
            <a:avLst/>
          </a:prstGeom>
        </p:spPr>
        <p:txBody>
          <a:bodyPr vert="horz" lIns="91440" tIns="45720" rIns="91440" bIns="45720" rtlCol="0" anchor="b"/>
          <a:lstStyle>
            <a:lvl1pPr algn="r">
              <a:defRPr sz="1200"/>
            </a:lvl1pPr>
          </a:lstStyle>
          <a:p>
            <a:fld id="{DFD184DE-6703-440B-9C5C-F07C4DE65FA9}" type="slidenum">
              <a:rPr lang="ko-KR" altLang="en-US" smtClean="0"/>
              <a:t>‹#›</a:t>
            </a:fld>
            <a:endParaRPr lang="ko-KR" altLang="en-US"/>
          </a:p>
        </p:txBody>
      </p:sp>
    </p:spTree>
    <p:extLst>
      <p:ext uri="{BB962C8B-B14F-4D97-AF65-F5344CB8AC3E}">
        <p14:creationId xmlns:p14="http://schemas.microsoft.com/office/powerpoint/2010/main" val="480273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1" y="0"/>
            <a:ext cx="3076363" cy="511731"/>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latinLnBrk="0">
              <a:defRPr kumimoji="0" sz="1200">
                <a:latin typeface="Arial" charset="0"/>
                <a:ea typeface="굴림" pitchFamily="34" charset="-127"/>
              </a:defRPr>
            </a:lvl1pPr>
          </a:lstStyle>
          <a:p>
            <a:pPr>
              <a:defRPr/>
            </a:pPr>
            <a:endParaRPr lang="en-US" altLang="ko-KR"/>
          </a:p>
        </p:txBody>
      </p:sp>
      <p:sp>
        <p:nvSpPr>
          <p:cNvPr id="30723"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lgn="r" latinLnBrk="0">
              <a:defRPr kumimoji="0" sz="1200">
                <a:latin typeface="Arial" charset="0"/>
                <a:ea typeface="굴림" pitchFamily="34" charset="-127"/>
              </a:defRPr>
            </a:lvl1pPr>
          </a:lstStyle>
          <a:p>
            <a:pPr>
              <a:defRPr/>
            </a:pPr>
            <a:endParaRPr lang="en-US" altLang="ko-KR"/>
          </a:p>
        </p:txBody>
      </p:sp>
      <p:sp>
        <p:nvSpPr>
          <p:cNvPr id="100356"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p:cNvSpPr>
            <a:spLocks noGrp="1" noChangeArrowheads="1"/>
          </p:cNvSpPr>
          <p:nvPr>
            <p:ph type="body" sz="quarter" idx="3"/>
          </p:nvPr>
        </p:nvSpPr>
        <p:spPr bwMode="auto">
          <a:xfrm>
            <a:off x="709930" y="4861442"/>
            <a:ext cx="5679440" cy="4605576"/>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30726" name="Rectangle 6"/>
          <p:cNvSpPr>
            <a:spLocks noGrp="1" noChangeArrowheads="1"/>
          </p:cNvSpPr>
          <p:nvPr>
            <p:ph type="ftr" sz="quarter" idx="4"/>
          </p:nvPr>
        </p:nvSpPr>
        <p:spPr bwMode="auto">
          <a:xfrm>
            <a:off x="1" y="9721106"/>
            <a:ext cx="3076363" cy="511731"/>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latinLnBrk="0">
              <a:defRPr kumimoji="0" sz="1200">
                <a:latin typeface="Arial" charset="0"/>
                <a:ea typeface="굴림" pitchFamily="34" charset="-127"/>
              </a:defRPr>
            </a:lvl1pPr>
          </a:lstStyle>
          <a:p>
            <a:pPr>
              <a:defRPr/>
            </a:pPr>
            <a:endParaRPr lang="en-US" altLang="ko-KR"/>
          </a:p>
        </p:txBody>
      </p:sp>
      <p:sp>
        <p:nvSpPr>
          <p:cNvPr id="30727"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lgn="r" latinLnBrk="0">
              <a:defRPr kumimoji="0" sz="1200">
                <a:latin typeface="Arial" charset="0"/>
                <a:ea typeface="굴림" pitchFamily="34" charset="-127"/>
              </a:defRPr>
            </a:lvl1pPr>
          </a:lstStyle>
          <a:p>
            <a:pPr>
              <a:defRPr/>
            </a:pPr>
            <a:fld id="{CFD07590-932A-4974-9D25-411E63E98B51}" type="slidenum">
              <a:rPr lang="ko-KR" altLang="en-US"/>
              <a:pPr>
                <a:defRPr/>
              </a:pPr>
              <a:t>‹#›</a:t>
            </a:fld>
            <a:endParaRPr lang="en-US" altLang="ko-KR"/>
          </a:p>
        </p:txBody>
      </p:sp>
    </p:spTree>
    <p:extLst>
      <p:ext uri="{BB962C8B-B14F-4D97-AF65-F5344CB8AC3E}">
        <p14:creationId xmlns:p14="http://schemas.microsoft.com/office/powerpoint/2010/main" val="1885052511"/>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34" charset="-127"/>
        <a:ea typeface="굴림" pitchFamily="34"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34" charset="-127"/>
        <a:ea typeface="굴림" pitchFamily="34"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34" charset="-127"/>
        <a:ea typeface="굴림" pitchFamily="34"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34" charset="-127"/>
        <a:ea typeface="굴림" pitchFamily="34"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34" charset="-127"/>
        <a:ea typeface="굴림" pitchFamily="34"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D07590-932A-4974-9D25-411E63E98B51}" type="slidenum">
              <a:rPr lang="ko-KR" altLang="en-US" smtClean="0"/>
              <a:pPr>
                <a:defRPr/>
              </a:pPr>
              <a:t>6</a:t>
            </a:fld>
            <a:endParaRPr lang="en-US" altLang="ko-KR"/>
          </a:p>
        </p:txBody>
      </p:sp>
    </p:spTree>
    <p:extLst>
      <p:ext uri="{BB962C8B-B14F-4D97-AF65-F5344CB8AC3E}">
        <p14:creationId xmlns:p14="http://schemas.microsoft.com/office/powerpoint/2010/main" val="2297770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D07590-932A-4974-9D25-411E63E98B51}" type="slidenum">
              <a:rPr lang="ko-KR" altLang="en-US" smtClean="0"/>
              <a:pPr>
                <a:defRPr/>
              </a:pPr>
              <a:t>13</a:t>
            </a:fld>
            <a:endParaRPr lang="en-US" altLang="ko-KR"/>
          </a:p>
        </p:txBody>
      </p:sp>
    </p:spTree>
    <p:extLst>
      <p:ext uri="{BB962C8B-B14F-4D97-AF65-F5344CB8AC3E}">
        <p14:creationId xmlns:p14="http://schemas.microsoft.com/office/powerpoint/2010/main" val="3868279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C0C0C0"/>
                  </a:outerShdw>
                </a:effectLst>
                <a:latin typeface="Arial" charset="0"/>
                <a:ea typeface="굴림" pitchFamily="50" charset="-127"/>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0" latinLnBrk="0" hangingPunct="0">
                <a:defRPr/>
              </a:pPr>
              <a:endParaRPr kumimoji="0" lang="ko-KR" altLang="en-US" b="1" i="1">
                <a:solidFill>
                  <a:srgbClr val="1C1C1C"/>
                </a:solidFill>
                <a:effectLst>
                  <a:outerShdw blurRad="38100" dist="38100" dir="2700000" algn="tl">
                    <a:srgbClr val="000000"/>
                  </a:outerShdw>
                </a:effectLst>
                <a:latin typeface="Arial" charset="0"/>
                <a:ea typeface="굴림" pitchFamily="50" charset="-127"/>
              </a:endParaRPr>
            </a:p>
          </p:txBody>
        </p:sp>
      </p:grpSp>
      <p:sp>
        <p:nvSpPr>
          <p:cNvPr id="53260" name="Rectangle 12"/>
          <p:cNvSpPr>
            <a:spLocks noGrp="1" noChangeArrowheads="1"/>
          </p:cNvSpPr>
          <p:nvPr>
            <p:ph type="ctrTitle"/>
          </p:nvPr>
        </p:nvSpPr>
        <p:spPr>
          <a:xfrm>
            <a:off x="990600" y="1676400"/>
            <a:ext cx="7772400" cy="1462088"/>
          </a:xfrm>
        </p:spPr>
        <p:txBody>
          <a:bodyPr/>
          <a:lstStyle>
            <a:lvl1pPr>
              <a:defRPr/>
            </a:lvl1pPr>
          </a:lstStyle>
          <a:p>
            <a:r>
              <a:rPr lang="ko-KR" altLang="en-US"/>
              <a:t>마스터 제목 스타일 편집</a:t>
            </a:r>
            <a:endParaRPr lang="en-US"/>
          </a:p>
        </p:txBody>
      </p:sp>
      <p:sp>
        <p:nvSpPr>
          <p:cNvPr id="53261"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ko-KR" altLang="en-US"/>
              <a:t>마스터 부제목 스타일 편집</a:t>
            </a:r>
            <a:endParaRPr lang="en-US"/>
          </a:p>
        </p:txBody>
      </p:sp>
      <p:sp>
        <p:nvSpPr>
          <p:cNvPr id="14" name="Rectangle 14"/>
          <p:cNvSpPr>
            <a:spLocks noGrp="1" noChangeArrowheads="1"/>
          </p:cNvSpPr>
          <p:nvPr>
            <p:ph type="dt" sz="half" idx="10"/>
          </p:nvPr>
        </p:nvSpPr>
        <p:spPr>
          <a:xfrm>
            <a:off x="990600" y="6248400"/>
            <a:ext cx="19050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15" name="Rectangle 15"/>
          <p:cNvSpPr>
            <a:spLocks noGrp="1" noChangeArrowheads="1"/>
          </p:cNvSpPr>
          <p:nvPr>
            <p:ph type="ftr" sz="quarter" idx="11"/>
          </p:nvPr>
        </p:nvSpPr>
        <p:spPr>
          <a:xfrm>
            <a:off x="3429000" y="6248400"/>
            <a:ext cx="28956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16" name="Rectangle 16"/>
          <p:cNvSpPr>
            <a:spLocks noGrp="1" noChangeArrowheads="1"/>
          </p:cNvSpPr>
          <p:nvPr>
            <p:ph type="sldNum" sz="quarter" idx="12"/>
          </p:nvPr>
        </p:nvSpPr>
        <p:spPr>
          <a:xfrm>
            <a:off x="6858000" y="6248400"/>
            <a:ext cx="1905000" cy="457200"/>
          </a:xfrm>
        </p:spPr>
        <p:txBody>
          <a:bodyPr/>
          <a:lstStyle>
            <a:lvl1pPr eaLnBrk="1" latinLnBrk="1" hangingPunct="1">
              <a:defRPr kumimoji="1" b="0" i="0">
                <a:latin typeface="굴림" pitchFamily="50" charset="-127"/>
              </a:defRPr>
            </a:lvl1pPr>
          </a:lstStyle>
          <a:p>
            <a:pPr>
              <a:defRPr/>
            </a:pPr>
            <a:fld id="{39E4CCCF-32EC-4EAB-9F25-8BF862BAC88E}" type="slidenum">
              <a:rPr lang="en-US" altLang="ko-KR"/>
              <a:pPr>
                <a:defRPr/>
              </a:pPr>
              <a:t>‹#›</a:t>
            </a:fld>
            <a:endParaRPr lang="en-US" altLang="ko-KR"/>
          </a:p>
        </p:txBody>
      </p:sp>
    </p:spTree>
    <p:extLst>
      <p:ext uri="{BB962C8B-B14F-4D97-AF65-F5344CB8AC3E}">
        <p14:creationId xmlns:p14="http://schemas.microsoft.com/office/powerpoint/2010/main" val="303340145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7473451E-F79B-4836-AC78-F6A1A125B949}" type="slidenum">
              <a:rPr lang="en-US" altLang="ko-KR"/>
              <a:pPr>
                <a:defRPr/>
              </a:pPr>
              <a:t>‹#›</a:t>
            </a:fld>
            <a:endParaRPr lang="en-US" altLang="ko-KR"/>
          </a:p>
        </p:txBody>
      </p:sp>
    </p:spTree>
    <p:extLst>
      <p:ext uri="{BB962C8B-B14F-4D97-AF65-F5344CB8AC3E}">
        <p14:creationId xmlns:p14="http://schemas.microsoft.com/office/powerpoint/2010/main" val="275544153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004050" y="214313"/>
            <a:ext cx="1951038" cy="591820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1150938" y="214313"/>
            <a:ext cx="5700712" cy="59182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18799D3C-9BCD-482A-BCBB-8585D3B789E8}" type="slidenum">
              <a:rPr lang="en-US" altLang="ko-KR"/>
              <a:pPr>
                <a:defRPr/>
              </a:pPr>
              <a:t>‹#›</a:t>
            </a:fld>
            <a:endParaRPr lang="en-US" altLang="ko-KR"/>
          </a:p>
        </p:txBody>
      </p:sp>
    </p:spTree>
    <p:extLst>
      <p:ext uri="{BB962C8B-B14F-4D97-AF65-F5344CB8AC3E}">
        <p14:creationId xmlns:p14="http://schemas.microsoft.com/office/powerpoint/2010/main" val="4579143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1150938" y="214313"/>
            <a:ext cx="7793037" cy="1462087"/>
          </a:xfrm>
        </p:spPr>
        <p:txBody>
          <a:bodyPr/>
          <a:lstStyle/>
          <a:p>
            <a:r>
              <a:rPr lang="ko-KR" altLang="en-US"/>
              <a:t>마스터 제목 스타일 편집</a:t>
            </a:r>
          </a:p>
        </p:txBody>
      </p:sp>
      <p:sp>
        <p:nvSpPr>
          <p:cNvPr id="3" name="표 개체 틀 2"/>
          <p:cNvSpPr>
            <a:spLocks noGrp="1"/>
          </p:cNvSpPr>
          <p:nvPr>
            <p:ph type="tbl" idx="1"/>
          </p:nvPr>
        </p:nvSpPr>
        <p:spPr>
          <a:xfrm>
            <a:off x="1182688" y="2017713"/>
            <a:ext cx="7772400" cy="4114800"/>
          </a:xfrm>
        </p:spPr>
        <p:txBody>
          <a:bodyPr/>
          <a:lstStyle/>
          <a:p>
            <a:pPr lvl="0"/>
            <a:r>
              <a:rPr lang="ko-KR" altLang="en-US" noProof="0"/>
              <a:t>표를 추가하려면 아이콘을 클릭하십시오</a:t>
            </a:r>
          </a:p>
        </p:txBody>
      </p:sp>
      <p:sp>
        <p:nvSpPr>
          <p:cNvPr id="4"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AF590D4B-DA2D-47ED-91C3-77BFE5629801}" type="slidenum">
              <a:rPr lang="en-US" altLang="ko-KR"/>
              <a:pPr>
                <a:defRPr/>
              </a:pPr>
              <a:t>‹#›</a:t>
            </a:fld>
            <a:endParaRPr lang="en-US" altLang="ko-KR"/>
          </a:p>
        </p:txBody>
      </p:sp>
    </p:spTree>
    <p:extLst>
      <p:ext uri="{BB962C8B-B14F-4D97-AF65-F5344CB8AC3E}">
        <p14:creationId xmlns:p14="http://schemas.microsoft.com/office/powerpoint/2010/main" val="2480760863"/>
      </p:ext>
    </p:extLst>
  </p:cSld>
  <p:clrMapOvr>
    <a:masterClrMapping/>
  </p:clrMapOvr>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제목 및 텍스트/내용">
    <p:spTree>
      <p:nvGrpSpPr>
        <p:cNvPr id="1" name=""/>
        <p:cNvGrpSpPr/>
        <p:nvPr/>
      </p:nvGrpSpPr>
      <p:grpSpPr>
        <a:xfrm>
          <a:off x="0" y="0"/>
          <a:ext cx="0" cy="0"/>
          <a:chOff x="0" y="0"/>
          <a:chExt cx="0" cy="0"/>
        </a:xfrm>
      </p:grpSpPr>
      <p:sp>
        <p:nvSpPr>
          <p:cNvPr id="2" name="제목 1"/>
          <p:cNvSpPr>
            <a:spLocks noGrp="1"/>
          </p:cNvSpPr>
          <p:nvPr>
            <p:ph type="title"/>
          </p:nvPr>
        </p:nvSpPr>
        <p:spPr>
          <a:xfrm>
            <a:off x="762000" y="228600"/>
            <a:ext cx="7772400" cy="1162050"/>
          </a:xfrm>
        </p:spPr>
        <p:txBody>
          <a:bodyPr/>
          <a:lstStyle/>
          <a:p>
            <a:r>
              <a:rPr lang="ko-KR" altLang="en-US"/>
              <a:t>마스터 제목 스타일 편집</a:t>
            </a:r>
          </a:p>
        </p:txBody>
      </p:sp>
      <p:sp>
        <p:nvSpPr>
          <p:cNvPr id="3" name="텍스트 개체 틀 2"/>
          <p:cNvSpPr>
            <a:spLocks noGrp="1"/>
          </p:cNvSpPr>
          <p:nvPr>
            <p:ph type="body" sz="half" idx="1"/>
          </p:nvPr>
        </p:nvSpPr>
        <p:spPr>
          <a:xfrm>
            <a:off x="1143000" y="1828800"/>
            <a:ext cx="77724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1143000" y="3962400"/>
            <a:ext cx="77724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685800" y="6248400"/>
            <a:ext cx="19050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6" name="바닥글 개체 틀 5"/>
          <p:cNvSpPr>
            <a:spLocks noGrp="1"/>
          </p:cNvSpPr>
          <p:nvPr>
            <p:ph type="ftr" sz="quarter" idx="11"/>
          </p:nvPr>
        </p:nvSpPr>
        <p:spPr>
          <a:xfrm>
            <a:off x="3124200" y="6248400"/>
            <a:ext cx="28956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7" name="슬라이드 번호 개체 틀 6"/>
          <p:cNvSpPr>
            <a:spLocks noGrp="1"/>
          </p:cNvSpPr>
          <p:nvPr>
            <p:ph type="sldNum" sz="quarter" idx="12"/>
          </p:nvPr>
        </p:nvSpPr>
        <p:spPr>
          <a:xfrm>
            <a:off x="6553200" y="6248400"/>
            <a:ext cx="1905000" cy="457200"/>
          </a:xfrm>
        </p:spPr>
        <p:txBody>
          <a:bodyPr/>
          <a:lstStyle>
            <a:lvl1pPr eaLnBrk="1" latinLnBrk="1" hangingPunct="1">
              <a:defRPr kumimoji="1" b="0" i="0">
                <a:latin typeface="굴림" pitchFamily="50" charset="-127"/>
              </a:defRPr>
            </a:lvl1pPr>
          </a:lstStyle>
          <a:p>
            <a:pPr>
              <a:defRPr/>
            </a:pPr>
            <a:fld id="{0C36B003-F6DB-44E7-96D2-140108E8E860}" type="slidenum">
              <a:rPr lang="en-US" altLang="ko-KR"/>
              <a:pPr>
                <a:defRPr/>
              </a:pPr>
              <a:t>‹#›</a:t>
            </a:fld>
            <a:endParaRPr lang="en-US" altLang="ko-KR"/>
          </a:p>
        </p:txBody>
      </p:sp>
    </p:spTree>
    <p:extLst>
      <p:ext uri="{BB962C8B-B14F-4D97-AF65-F5344CB8AC3E}">
        <p14:creationId xmlns:p14="http://schemas.microsoft.com/office/powerpoint/2010/main" val="219559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제목 및 내용/텍스트">
    <p:spTree>
      <p:nvGrpSpPr>
        <p:cNvPr id="1" name=""/>
        <p:cNvGrpSpPr/>
        <p:nvPr/>
      </p:nvGrpSpPr>
      <p:grpSpPr>
        <a:xfrm>
          <a:off x="0" y="0"/>
          <a:ext cx="0" cy="0"/>
          <a:chOff x="0" y="0"/>
          <a:chExt cx="0" cy="0"/>
        </a:xfrm>
      </p:grpSpPr>
      <p:sp>
        <p:nvSpPr>
          <p:cNvPr id="2" name="제목 1"/>
          <p:cNvSpPr>
            <a:spLocks noGrp="1"/>
          </p:cNvSpPr>
          <p:nvPr>
            <p:ph type="title"/>
          </p:nvPr>
        </p:nvSpPr>
        <p:spPr>
          <a:xfrm>
            <a:off x="762000" y="228600"/>
            <a:ext cx="7772400" cy="1162050"/>
          </a:xfrm>
        </p:spPr>
        <p:txBody>
          <a:bodyPr/>
          <a:lstStyle/>
          <a:p>
            <a:r>
              <a:rPr lang="ko-KR" altLang="en-US"/>
              <a:t>마스터 제목 스타일 편집</a:t>
            </a:r>
          </a:p>
        </p:txBody>
      </p:sp>
      <p:sp>
        <p:nvSpPr>
          <p:cNvPr id="3" name="내용 개체 틀 2"/>
          <p:cNvSpPr>
            <a:spLocks noGrp="1"/>
          </p:cNvSpPr>
          <p:nvPr>
            <p:ph sz="half" idx="1"/>
          </p:nvPr>
        </p:nvSpPr>
        <p:spPr>
          <a:xfrm>
            <a:off x="1143000" y="1828800"/>
            <a:ext cx="77724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1143000" y="3962400"/>
            <a:ext cx="77724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685800" y="6248400"/>
            <a:ext cx="19050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6" name="바닥글 개체 틀 5"/>
          <p:cNvSpPr>
            <a:spLocks noGrp="1"/>
          </p:cNvSpPr>
          <p:nvPr>
            <p:ph type="ftr" sz="quarter" idx="11"/>
          </p:nvPr>
        </p:nvSpPr>
        <p:spPr>
          <a:xfrm>
            <a:off x="3124200" y="6248400"/>
            <a:ext cx="28956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7" name="슬라이드 번호 개체 틀 6"/>
          <p:cNvSpPr>
            <a:spLocks noGrp="1"/>
          </p:cNvSpPr>
          <p:nvPr>
            <p:ph type="sldNum" sz="quarter" idx="12"/>
          </p:nvPr>
        </p:nvSpPr>
        <p:spPr>
          <a:xfrm>
            <a:off x="6553200" y="6248400"/>
            <a:ext cx="1905000" cy="457200"/>
          </a:xfrm>
        </p:spPr>
        <p:txBody>
          <a:bodyPr/>
          <a:lstStyle>
            <a:lvl1pPr eaLnBrk="1" latinLnBrk="1" hangingPunct="1">
              <a:defRPr kumimoji="1" b="0" i="0">
                <a:latin typeface="굴림" pitchFamily="50" charset="-127"/>
              </a:defRPr>
            </a:lvl1pPr>
          </a:lstStyle>
          <a:p>
            <a:pPr>
              <a:defRPr/>
            </a:pPr>
            <a:fld id="{E97F2855-CCFD-4C46-8C99-6B160DEBACC6}" type="slidenum">
              <a:rPr lang="en-US" altLang="ko-KR"/>
              <a:pPr>
                <a:defRPr/>
              </a:pPr>
              <a:t>‹#›</a:t>
            </a:fld>
            <a:endParaRPr lang="en-US" altLang="ko-KR"/>
          </a:p>
        </p:txBody>
      </p:sp>
    </p:spTree>
    <p:extLst>
      <p:ext uri="{BB962C8B-B14F-4D97-AF65-F5344CB8AC3E}">
        <p14:creationId xmlns:p14="http://schemas.microsoft.com/office/powerpoint/2010/main" val="1669643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cSld name="제목 및 내용 2개/텍스트">
    <p:spTree>
      <p:nvGrpSpPr>
        <p:cNvPr id="1" name=""/>
        <p:cNvGrpSpPr/>
        <p:nvPr/>
      </p:nvGrpSpPr>
      <p:grpSpPr>
        <a:xfrm>
          <a:off x="0" y="0"/>
          <a:ext cx="0" cy="0"/>
          <a:chOff x="0" y="0"/>
          <a:chExt cx="0" cy="0"/>
        </a:xfrm>
      </p:grpSpPr>
      <p:sp>
        <p:nvSpPr>
          <p:cNvPr id="2" name="제목 1"/>
          <p:cNvSpPr>
            <a:spLocks noGrp="1"/>
          </p:cNvSpPr>
          <p:nvPr>
            <p:ph type="title"/>
          </p:nvPr>
        </p:nvSpPr>
        <p:spPr>
          <a:xfrm>
            <a:off x="762000" y="228600"/>
            <a:ext cx="7772400" cy="1162050"/>
          </a:xfrm>
        </p:spPr>
        <p:txBody>
          <a:bodyPr/>
          <a:lstStyle/>
          <a:p>
            <a:r>
              <a:rPr lang="ko-KR" altLang="en-US"/>
              <a:t>마스터 제목 스타일 편집</a:t>
            </a:r>
          </a:p>
        </p:txBody>
      </p:sp>
      <p:sp>
        <p:nvSpPr>
          <p:cNvPr id="3" name="내용 개체 틀 2"/>
          <p:cNvSpPr>
            <a:spLocks noGrp="1"/>
          </p:cNvSpPr>
          <p:nvPr>
            <p:ph sz="quarter" idx="1"/>
          </p:nvPr>
        </p:nvSpPr>
        <p:spPr>
          <a:xfrm>
            <a:off x="1143000" y="18288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5105400" y="18288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half" idx="3"/>
          </p:nvPr>
        </p:nvSpPr>
        <p:spPr>
          <a:xfrm>
            <a:off x="1143000" y="3962400"/>
            <a:ext cx="77724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날짜 개체 틀 5"/>
          <p:cNvSpPr>
            <a:spLocks noGrp="1"/>
          </p:cNvSpPr>
          <p:nvPr>
            <p:ph type="dt" sz="half" idx="10"/>
          </p:nvPr>
        </p:nvSpPr>
        <p:spPr>
          <a:xfrm>
            <a:off x="685800" y="6248400"/>
            <a:ext cx="19050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7" name="바닥글 개체 틀 6"/>
          <p:cNvSpPr>
            <a:spLocks noGrp="1"/>
          </p:cNvSpPr>
          <p:nvPr>
            <p:ph type="ftr" sz="quarter" idx="11"/>
          </p:nvPr>
        </p:nvSpPr>
        <p:spPr>
          <a:xfrm>
            <a:off x="3124200" y="6248400"/>
            <a:ext cx="28956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8" name="슬라이드 번호 개체 틀 7"/>
          <p:cNvSpPr>
            <a:spLocks noGrp="1"/>
          </p:cNvSpPr>
          <p:nvPr>
            <p:ph type="sldNum" sz="quarter" idx="12"/>
          </p:nvPr>
        </p:nvSpPr>
        <p:spPr>
          <a:xfrm>
            <a:off x="6553200" y="6248400"/>
            <a:ext cx="1905000" cy="457200"/>
          </a:xfrm>
        </p:spPr>
        <p:txBody>
          <a:bodyPr/>
          <a:lstStyle>
            <a:lvl1pPr eaLnBrk="1" latinLnBrk="1" hangingPunct="1">
              <a:defRPr kumimoji="1" b="0" i="0">
                <a:latin typeface="굴림" pitchFamily="50" charset="-127"/>
              </a:defRPr>
            </a:lvl1pPr>
          </a:lstStyle>
          <a:p>
            <a:pPr>
              <a:defRPr/>
            </a:pPr>
            <a:fld id="{CFFFFF0F-25A8-4C19-AE06-697ED173FA71}" type="slidenum">
              <a:rPr lang="en-US" altLang="ko-KR"/>
              <a:pPr>
                <a:defRPr/>
              </a:pPr>
              <a:t>‹#›</a:t>
            </a:fld>
            <a:endParaRPr lang="en-US" altLang="ko-KR"/>
          </a:p>
        </p:txBody>
      </p:sp>
    </p:spTree>
    <p:extLst>
      <p:ext uri="{BB962C8B-B14F-4D97-AF65-F5344CB8AC3E}">
        <p14:creationId xmlns:p14="http://schemas.microsoft.com/office/powerpoint/2010/main" val="3453987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p>
            <a:r>
              <a:rPr lang="ko-KR" altLang="en-US"/>
              <a:t>마스터 제목 스타일 편집</a:t>
            </a:r>
          </a:p>
        </p:txBody>
      </p:sp>
      <p:sp>
        <p:nvSpPr>
          <p:cNvPr id="3" name="텍스트 개체 틀 2"/>
          <p:cNvSpPr>
            <a:spLocks noGrp="1"/>
          </p:cNvSpPr>
          <p:nvPr>
            <p:ph type="body" sz="half" idx="1"/>
          </p:nvPr>
        </p:nvSpPr>
        <p:spPr>
          <a:xfrm>
            <a:off x="457200" y="1600200"/>
            <a:ext cx="4038600" cy="452596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7"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8F18AB9F-BF49-4FFB-8F23-1A3693486BED}" type="slidenum">
              <a:rPr lang="en-US" altLang="ko-KR"/>
              <a:pPr>
                <a:defRPr/>
              </a:pPr>
              <a:t>‹#›</a:t>
            </a:fld>
            <a:endParaRPr lang="en-US" altLang="ko-KR"/>
          </a:p>
        </p:txBody>
      </p:sp>
    </p:spTree>
    <p:extLst>
      <p:ext uri="{BB962C8B-B14F-4D97-AF65-F5344CB8AC3E}">
        <p14:creationId xmlns:p14="http://schemas.microsoft.com/office/powerpoint/2010/main" val="221953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제목 및 내용 4개">
    <p:spTree>
      <p:nvGrpSpPr>
        <p:cNvPr id="1" name=""/>
        <p:cNvGrpSpPr/>
        <p:nvPr/>
      </p:nvGrpSpPr>
      <p:grpSpPr>
        <a:xfrm>
          <a:off x="0" y="0"/>
          <a:ext cx="0" cy="0"/>
          <a:chOff x="0" y="0"/>
          <a:chExt cx="0" cy="0"/>
        </a:xfrm>
      </p:grpSpPr>
      <p:sp>
        <p:nvSpPr>
          <p:cNvPr id="2" name="제목 1"/>
          <p:cNvSpPr>
            <a:spLocks noGrp="1"/>
          </p:cNvSpPr>
          <p:nvPr>
            <p:ph type="title" sz="quarter"/>
          </p:nvPr>
        </p:nvSpPr>
        <p:spPr>
          <a:xfrm>
            <a:off x="685800" y="609600"/>
            <a:ext cx="7772400" cy="1143000"/>
          </a:xfrm>
        </p:spPr>
        <p:txBody>
          <a:bodyPr/>
          <a:lstStyle/>
          <a:p>
            <a:r>
              <a:rPr lang="ko-KR" altLang="en-US"/>
              <a:t>마스터 제목 스타일 편집</a:t>
            </a:r>
          </a:p>
        </p:txBody>
      </p:sp>
      <p:sp>
        <p:nvSpPr>
          <p:cNvPr id="3" name="내용 개체 틀 2"/>
          <p:cNvSpPr>
            <a:spLocks noGrp="1"/>
          </p:cNvSpPr>
          <p:nvPr>
            <p:ph sz="quarter" idx="1"/>
          </p:nvPr>
        </p:nvSpPr>
        <p:spPr>
          <a:xfrm>
            <a:off x="685800" y="19812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4648200" y="19812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685800" y="41148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quarter" idx="4"/>
          </p:nvPr>
        </p:nvSpPr>
        <p:spPr>
          <a:xfrm>
            <a:off x="4648200" y="4114800"/>
            <a:ext cx="3810000" cy="1981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685800" y="6248400"/>
            <a:ext cx="1905000" cy="457200"/>
          </a:xfrm>
        </p:spPr>
        <p:txBody>
          <a:bodyPr/>
          <a:lstStyle>
            <a:lvl1pPr eaLnBrk="1" latinLnBrk="1" hangingPunct="1">
              <a:defRPr kumimoji="1" b="0" i="0">
                <a:latin typeface="굴림" pitchFamily="50" charset="-127"/>
              </a:defRPr>
            </a:lvl1pPr>
          </a:lstStyle>
          <a:p>
            <a:pPr>
              <a:defRPr/>
            </a:pPr>
            <a:endParaRPr lang="en-US" altLang="ko-KR"/>
          </a:p>
        </p:txBody>
      </p:sp>
      <p:sp>
        <p:nvSpPr>
          <p:cNvPr id="8" name="바닥글 개체 틀 7"/>
          <p:cNvSpPr>
            <a:spLocks noGrp="1"/>
          </p:cNvSpPr>
          <p:nvPr>
            <p:ph type="ftr" sz="quarter" idx="11"/>
          </p:nvPr>
        </p:nvSpPr>
        <p:spPr>
          <a:xfrm>
            <a:off x="3124200" y="6248400"/>
            <a:ext cx="2895600" cy="457200"/>
          </a:xfrm>
        </p:spPr>
        <p:txBody>
          <a:bodyPr/>
          <a:lstStyle>
            <a:lvl1pPr eaLnBrk="1" latinLnBrk="1" hangingPunct="1">
              <a:defRPr kumimoji="1" b="0" i="0" smtClean="0">
                <a:latin typeface="굴림" charset="-127"/>
                <a:ea typeface="굴림" charset="-127"/>
              </a:defRPr>
            </a:lvl1pPr>
          </a:lstStyle>
          <a:p>
            <a:pPr>
              <a:defRPr/>
            </a:pPr>
            <a:r>
              <a:rPr lang="en-US" altLang="ko-KR"/>
              <a:t>1</a:t>
            </a:r>
          </a:p>
        </p:txBody>
      </p:sp>
      <p:sp>
        <p:nvSpPr>
          <p:cNvPr id="9" name="슬라이드 번호 개체 틀 8"/>
          <p:cNvSpPr>
            <a:spLocks noGrp="1"/>
          </p:cNvSpPr>
          <p:nvPr>
            <p:ph type="sldNum" sz="quarter" idx="12"/>
          </p:nvPr>
        </p:nvSpPr>
        <p:spPr>
          <a:xfrm>
            <a:off x="6553200" y="6248400"/>
            <a:ext cx="1905000" cy="457200"/>
          </a:xfrm>
        </p:spPr>
        <p:txBody>
          <a:bodyPr/>
          <a:lstStyle>
            <a:lvl1pPr eaLnBrk="1" latinLnBrk="1" hangingPunct="1">
              <a:defRPr kumimoji="1" b="0" i="0">
                <a:latin typeface="굴림" pitchFamily="50" charset="-127"/>
              </a:defRPr>
            </a:lvl1pPr>
          </a:lstStyle>
          <a:p>
            <a:pPr>
              <a:defRPr/>
            </a:pPr>
            <a:fld id="{2175C3C9-E422-43F5-880E-23E40C7DA4A9}" type="slidenum">
              <a:rPr lang="en-US" altLang="ko-KR"/>
              <a:pPr>
                <a:defRPr/>
              </a:pPr>
              <a:t>‹#›</a:t>
            </a:fld>
            <a:endParaRPr lang="en-US" altLang="ko-KR"/>
          </a:p>
        </p:txBody>
      </p:sp>
    </p:spTree>
    <p:extLst>
      <p:ext uri="{BB962C8B-B14F-4D97-AF65-F5344CB8AC3E}">
        <p14:creationId xmlns:p14="http://schemas.microsoft.com/office/powerpoint/2010/main" val="428395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7FA1032A-09AD-4DD9-B493-BBAF36D92A6C}" type="slidenum">
              <a:rPr lang="en-US" altLang="ko-KR"/>
              <a:pPr>
                <a:defRPr/>
              </a:pPr>
              <a:t>‹#›</a:t>
            </a:fld>
            <a:endParaRPr lang="en-US" altLang="ko-KR"/>
          </a:p>
        </p:txBody>
      </p:sp>
    </p:spTree>
    <p:extLst>
      <p:ext uri="{BB962C8B-B14F-4D97-AF65-F5344CB8AC3E}">
        <p14:creationId xmlns:p14="http://schemas.microsoft.com/office/powerpoint/2010/main" val="403351159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43CC5A31-4324-46AE-A300-F90EA334B1E7}" type="slidenum">
              <a:rPr lang="en-US" altLang="ko-KR"/>
              <a:pPr>
                <a:defRPr/>
              </a:pPr>
              <a:t>‹#›</a:t>
            </a:fld>
            <a:endParaRPr lang="en-US" altLang="ko-KR"/>
          </a:p>
        </p:txBody>
      </p:sp>
    </p:spTree>
    <p:extLst>
      <p:ext uri="{BB962C8B-B14F-4D97-AF65-F5344CB8AC3E}">
        <p14:creationId xmlns:p14="http://schemas.microsoft.com/office/powerpoint/2010/main" val="327266312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7"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86542010-27A6-4564-AF08-9BF12CF569CA}" type="slidenum">
              <a:rPr lang="en-US" altLang="ko-KR"/>
              <a:pPr>
                <a:defRPr/>
              </a:pPr>
              <a:t>‹#›</a:t>
            </a:fld>
            <a:endParaRPr lang="en-US" altLang="ko-KR"/>
          </a:p>
        </p:txBody>
      </p:sp>
    </p:spTree>
    <p:extLst>
      <p:ext uri="{BB962C8B-B14F-4D97-AF65-F5344CB8AC3E}">
        <p14:creationId xmlns:p14="http://schemas.microsoft.com/office/powerpoint/2010/main" val="153620282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8"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9"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128CC509-21CB-4695-B8D7-86E8E39B175C}" type="slidenum">
              <a:rPr lang="en-US" altLang="ko-KR"/>
              <a:pPr>
                <a:defRPr/>
              </a:pPr>
              <a:t>‹#›</a:t>
            </a:fld>
            <a:endParaRPr lang="en-US" altLang="ko-KR"/>
          </a:p>
        </p:txBody>
      </p:sp>
    </p:spTree>
    <p:extLst>
      <p:ext uri="{BB962C8B-B14F-4D97-AF65-F5344CB8AC3E}">
        <p14:creationId xmlns:p14="http://schemas.microsoft.com/office/powerpoint/2010/main" val="278778247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4"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5"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1F4C5114-E309-42BD-AD53-EDA8349CC154}" type="slidenum">
              <a:rPr lang="en-US" altLang="ko-KR"/>
              <a:pPr>
                <a:defRPr/>
              </a:pPr>
              <a:t>‹#›</a:t>
            </a:fld>
            <a:endParaRPr lang="en-US" altLang="ko-KR"/>
          </a:p>
        </p:txBody>
      </p:sp>
    </p:spTree>
    <p:extLst>
      <p:ext uri="{BB962C8B-B14F-4D97-AF65-F5344CB8AC3E}">
        <p14:creationId xmlns:p14="http://schemas.microsoft.com/office/powerpoint/2010/main" val="348438849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3"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4"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11650866-A140-4B41-8495-DCA0A5124ABC}" type="slidenum">
              <a:rPr lang="en-US" altLang="ko-KR"/>
              <a:pPr>
                <a:defRPr/>
              </a:pPr>
              <a:t>‹#›</a:t>
            </a:fld>
            <a:endParaRPr lang="en-US" altLang="ko-KR"/>
          </a:p>
        </p:txBody>
      </p:sp>
    </p:spTree>
    <p:extLst>
      <p:ext uri="{BB962C8B-B14F-4D97-AF65-F5344CB8AC3E}">
        <p14:creationId xmlns:p14="http://schemas.microsoft.com/office/powerpoint/2010/main" val="277002852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7"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3AEC6615-5730-4AA3-A643-2A60359119FE}" type="slidenum">
              <a:rPr lang="en-US" altLang="ko-KR"/>
              <a:pPr>
                <a:defRPr/>
              </a:pPr>
              <a:t>‹#›</a:t>
            </a:fld>
            <a:endParaRPr lang="en-US" altLang="ko-KR"/>
          </a:p>
        </p:txBody>
      </p:sp>
    </p:spTree>
    <p:extLst>
      <p:ext uri="{BB962C8B-B14F-4D97-AF65-F5344CB8AC3E}">
        <p14:creationId xmlns:p14="http://schemas.microsoft.com/office/powerpoint/2010/main" val="20109338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a:t>그림을 추가하려면 아이콘을 클릭하십시오</a:t>
            </a:r>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1"/>
          <p:cNvSpPr>
            <a:spLocks noGrp="1" noChangeArrowheads="1"/>
          </p:cNvSpPr>
          <p:nvPr>
            <p:ph type="dt" sz="half" idx="10"/>
          </p:nvPr>
        </p:nvSpPr>
        <p:spPr/>
        <p:txBody>
          <a:bodyPr/>
          <a:lstStyle>
            <a:lvl1pPr eaLnBrk="1" latinLnBrk="1" hangingPunct="1">
              <a:defRPr kumimoji="1" b="0" i="0">
                <a:latin typeface="굴림" pitchFamily="50" charset="-127"/>
              </a:defRPr>
            </a:lvl1pPr>
          </a:lstStyle>
          <a:p>
            <a:pPr>
              <a:defRPr/>
            </a:pPr>
            <a:endParaRPr lang="en-US" altLang="ko-KR"/>
          </a:p>
        </p:txBody>
      </p:sp>
      <p:sp>
        <p:nvSpPr>
          <p:cNvPr id="6" name="Rectangle 12"/>
          <p:cNvSpPr>
            <a:spLocks noGrp="1" noChangeArrowheads="1"/>
          </p:cNvSpPr>
          <p:nvPr>
            <p:ph type="ftr" sz="quarter" idx="11"/>
          </p:nvPr>
        </p:nvSpPr>
        <p:spPr/>
        <p:txBody>
          <a:bodyPr/>
          <a:lstStyle>
            <a:lvl1pPr eaLnBrk="1" latinLnBrk="1" hangingPunct="1">
              <a:defRPr kumimoji="1" b="0" i="0">
                <a:latin typeface="굴림" pitchFamily="50" charset="-127"/>
              </a:defRPr>
            </a:lvl1pPr>
          </a:lstStyle>
          <a:p>
            <a:pPr>
              <a:defRPr/>
            </a:pPr>
            <a:endParaRPr lang="en-US" altLang="ko-KR"/>
          </a:p>
        </p:txBody>
      </p:sp>
      <p:sp>
        <p:nvSpPr>
          <p:cNvPr id="7" name="Rectangle 13"/>
          <p:cNvSpPr>
            <a:spLocks noGrp="1" noChangeArrowheads="1"/>
          </p:cNvSpPr>
          <p:nvPr>
            <p:ph type="sldNum" sz="quarter" idx="12"/>
          </p:nvPr>
        </p:nvSpPr>
        <p:spPr/>
        <p:txBody>
          <a:bodyPr/>
          <a:lstStyle>
            <a:lvl1pPr eaLnBrk="1" latinLnBrk="1" hangingPunct="1">
              <a:defRPr kumimoji="1" b="0" i="0">
                <a:latin typeface="굴림" pitchFamily="50" charset="-127"/>
              </a:defRPr>
            </a:lvl1pPr>
          </a:lstStyle>
          <a:p>
            <a:pPr>
              <a:defRPr/>
            </a:pPr>
            <a:fld id="{38D0584A-7687-4DA4-845C-B6E96FB6CCED}" type="slidenum">
              <a:rPr lang="en-US" altLang="ko-KR"/>
              <a:pPr>
                <a:defRPr/>
              </a:pPr>
              <a:t>‹#›</a:t>
            </a:fld>
            <a:endParaRPr lang="en-US" altLang="ko-KR"/>
          </a:p>
        </p:txBody>
      </p:sp>
    </p:spTree>
    <p:extLst>
      <p:ext uri="{BB962C8B-B14F-4D97-AF65-F5344CB8AC3E}">
        <p14:creationId xmlns:p14="http://schemas.microsoft.com/office/powerpoint/2010/main" val="277358023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522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52228"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522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522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C0C0C0"/>
                </a:outerShdw>
              </a:effectLst>
              <a:latin typeface="Arial" charset="0"/>
              <a:ea typeface="굴림" pitchFamily="50" charset="-127"/>
            </a:endParaRPr>
          </a:p>
        </p:txBody>
      </p:sp>
      <p:sp>
        <p:nvSpPr>
          <p:cNvPr id="52231"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522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0" latinLnBrk="0" hangingPunct="0">
              <a:defRPr/>
            </a:pPr>
            <a:endParaRPr lang="en-US" altLang="ko-KR" sz="2400" b="1" i="1">
              <a:solidFill>
                <a:srgbClr val="1C1C1C"/>
              </a:solidFill>
              <a:effectLst>
                <a:outerShdw blurRad="38100" dist="38100" dir="2700000" algn="tl">
                  <a:srgbClr val="000000"/>
                </a:outerShdw>
              </a:effectLst>
              <a:latin typeface="Arial" charset="0"/>
              <a:ea typeface="굴림" pitchFamily="50" charset="-127"/>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ko-KR" altLang="en-US"/>
              <a:t>마스터 제목 스타일 편집</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22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latinLnBrk="0" hangingPunct="0">
              <a:defRPr kumimoji="0" sz="1400" b="1" i="1">
                <a:solidFill>
                  <a:srgbClr val="1C1C1C"/>
                </a:solidFill>
                <a:effectLst>
                  <a:outerShdw blurRad="38100" dist="38100" dir="2700000" algn="tl">
                    <a:srgbClr val="C0C0C0"/>
                  </a:outerShdw>
                </a:effectLst>
                <a:latin typeface="Arial" charset="0"/>
                <a:ea typeface="굴림" pitchFamily="50" charset="-127"/>
              </a:defRPr>
            </a:lvl1pPr>
          </a:lstStyle>
          <a:p>
            <a:pPr>
              <a:defRPr/>
            </a:pPr>
            <a:endParaRPr lang="en-US" altLang="ko-KR"/>
          </a:p>
        </p:txBody>
      </p:sp>
      <p:sp>
        <p:nvSpPr>
          <p:cNvPr id="522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0" latinLnBrk="0" hangingPunct="0">
              <a:defRPr kumimoji="0" sz="1400" b="1" i="1">
                <a:solidFill>
                  <a:srgbClr val="1C1C1C"/>
                </a:solidFill>
                <a:effectLst>
                  <a:outerShdw blurRad="38100" dist="38100" dir="2700000" algn="tl">
                    <a:srgbClr val="C0C0C0"/>
                  </a:outerShdw>
                </a:effectLst>
                <a:latin typeface="Arial" charset="0"/>
                <a:ea typeface="굴림" pitchFamily="50" charset="-127"/>
              </a:defRPr>
            </a:lvl1pPr>
          </a:lstStyle>
          <a:p>
            <a:pPr>
              <a:defRPr/>
            </a:pPr>
            <a:endParaRPr lang="en-US" altLang="ko-KR"/>
          </a:p>
        </p:txBody>
      </p:sp>
      <p:sp>
        <p:nvSpPr>
          <p:cNvPr id="52237"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latinLnBrk="0" hangingPunct="0">
              <a:defRPr kumimoji="0" sz="1400" b="1" i="1">
                <a:solidFill>
                  <a:srgbClr val="1C1C1C"/>
                </a:solidFill>
                <a:effectLst>
                  <a:outerShdw blurRad="38100" dist="38100" dir="2700000" algn="tl">
                    <a:srgbClr val="C0C0C0"/>
                  </a:outerShdw>
                </a:effectLst>
                <a:latin typeface="Arial" charset="0"/>
                <a:ea typeface="굴림" pitchFamily="50" charset="-127"/>
              </a:defRPr>
            </a:lvl1pPr>
          </a:lstStyle>
          <a:p>
            <a:pPr>
              <a:defRPr/>
            </a:pPr>
            <a:fld id="{E3838381-B00E-4FBA-B29C-16E4D784B68D}"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5111" r:id="rId1"/>
    <p:sldLayoutId id="2147485112" r:id="rId2"/>
    <p:sldLayoutId id="2147485113" r:id="rId3"/>
    <p:sldLayoutId id="2147485114" r:id="rId4"/>
    <p:sldLayoutId id="2147485115" r:id="rId5"/>
    <p:sldLayoutId id="2147485116" r:id="rId6"/>
    <p:sldLayoutId id="2147485117" r:id="rId7"/>
    <p:sldLayoutId id="2147485118" r:id="rId8"/>
    <p:sldLayoutId id="2147485119" r:id="rId9"/>
    <p:sldLayoutId id="2147485120" r:id="rId10"/>
    <p:sldLayoutId id="2147485121" r:id="rId11"/>
    <p:sldLayoutId id="2147485122" r:id="rId12"/>
    <p:sldLayoutId id="2147485123" r:id="rId13"/>
    <p:sldLayoutId id="2147485124" r:id="rId14"/>
    <p:sldLayoutId id="2147485125" r:id="rId15"/>
    <p:sldLayoutId id="2147485126" r:id="rId16"/>
    <p:sldLayoutId id="2147485127" r:id="rId17"/>
  </p:sldLayoutIdLst>
  <p:transition/>
  <p:hf hdr="0" ftr="0" dt="0"/>
  <p:txStyles>
    <p:titleStyle>
      <a:lvl1pPr algn="l" rtl="0" eaLnBrk="0" fontAlgn="base" latinLnBrk="1" hangingPunct="0">
        <a:spcBef>
          <a:spcPct val="0"/>
        </a:spcBef>
        <a:spcAft>
          <a:spcPct val="0"/>
        </a:spcAft>
        <a:defRPr sz="4400">
          <a:solidFill>
            <a:schemeClr val="tx2"/>
          </a:solidFill>
          <a:latin typeface="+mj-lt"/>
          <a:ea typeface="+mj-ea"/>
          <a:cs typeface="+mj-cs"/>
        </a:defRPr>
      </a:lvl1pPr>
      <a:lvl2pPr algn="l" rtl="0" eaLnBrk="0" fontAlgn="base" latinLnBrk="1" hangingPunct="0">
        <a:spcBef>
          <a:spcPct val="0"/>
        </a:spcBef>
        <a:spcAft>
          <a:spcPct val="0"/>
        </a:spcAft>
        <a:defRPr sz="4400">
          <a:solidFill>
            <a:schemeClr val="tx2"/>
          </a:solidFill>
          <a:latin typeface="Tahoma" pitchFamily="34" charset="0"/>
        </a:defRPr>
      </a:lvl2pPr>
      <a:lvl3pPr algn="l" rtl="0" eaLnBrk="0" fontAlgn="base" latinLnBrk="1" hangingPunct="0">
        <a:spcBef>
          <a:spcPct val="0"/>
        </a:spcBef>
        <a:spcAft>
          <a:spcPct val="0"/>
        </a:spcAft>
        <a:defRPr sz="4400">
          <a:solidFill>
            <a:schemeClr val="tx2"/>
          </a:solidFill>
          <a:latin typeface="Tahoma" pitchFamily="34" charset="0"/>
        </a:defRPr>
      </a:lvl3pPr>
      <a:lvl4pPr algn="l" rtl="0" eaLnBrk="0" fontAlgn="base" latinLnBrk="1" hangingPunct="0">
        <a:spcBef>
          <a:spcPct val="0"/>
        </a:spcBef>
        <a:spcAft>
          <a:spcPct val="0"/>
        </a:spcAft>
        <a:defRPr sz="4400">
          <a:solidFill>
            <a:schemeClr val="tx2"/>
          </a:solidFill>
          <a:latin typeface="Tahoma" pitchFamily="34" charset="0"/>
        </a:defRPr>
      </a:lvl4pPr>
      <a:lvl5pPr algn="l" rtl="0" eaLnBrk="0" fontAlgn="base" latinLnBrk="1" hangingPunct="0">
        <a:spcBef>
          <a:spcPct val="0"/>
        </a:spcBef>
        <a:spcAft>
          <a:spcPct val="0"/>
        </a:spcAft>
        <a:defRPr sz="4400">
          <a:solidFill>
            <a:schemeClr val="tx2"/>
          </a:solidFill>
          <a:latin typeface="Tahoma" pitchFamily="34" charset="0"/>
        </a:defRPr>
      </a:lvl5pPr>
      <a:lvl6pPr marL="457200" algn="l" rtl="0" eaLnBrk="1" fontAlgn="base" latinLnBrk="1" hangingPunct="1">
        <a:spcBef>
          <a:spcPct val="0"/>
        </a:spcBef>
        <a:spcAft>
          <a:spcPct val="0"/>
        </a:spcAft>
        <a:defRPr sz="4400">
          <a:solidFill>
            <a:schemeClr val="tx2"/>
          </a:solidFill>
          <a:latin typeface="Tahoma" pitchFamily="34" charset="0"/>
        </a:defRPr>
      </a:lvl6pPr>
      <a:lvl7pPr marL="914400" algn="l" rtl="0" eaLnBrk="1" fontAlgn="base" latinLnBrk="1" hangingPunct="1">
        <a:spcBef>
          <a:spcPct val="0"/>
        </a:spcBef>
        <a:spcAft>
          <a:spcPct val="0"/>
        </a:spcAft>
        <a:defRPr sz="4400">
          <a:solidFill>
            <a:schemeClr val="tx2"/>
          </a:solidFill>
          <a:latin typeface="Tahoma" pitchFamily="34" charset="0"/>
        </a:defRPr>
      </a:lvl7pPr>
      <a:lvl8pPr marL="1371600" algn="l" rtl="0" eaLnBrk="1" fontAlgn="base" latinLnBrk="1" hangingPunct="1">
        <a:spcBef>
          <a:spcPct val="0"/>
        </a:spcBef>
        <a:spcAft>
          <a:spcPct val="0"/>
        </a:spcAft>
        <a:defRPr sz="4400">
          <a:solidFill>
            <a:schemeClr val="tx2"/>
          </a:solidFill>
          <a:latin typeface="Tahoma" pitchFamily="34" charset="0"/>
        </a:defRPr>
      </a:lvl8pPr>
      <a:lvl9pPr marL="1828800" algn="l" rtl="0" eaLnBrk="1" fontAlgn="base" latinLnBrk="1" hangingPunct="1">
        <a:spcBef>
          <a:spcPct val="0"/>
        </a:spcBef>
        <a:spcAft>
          <a:spcPct val="0"/>
        </a:spcAft>
        <a:defRPr sz="4400">
          <a:solidFill>
            <a:schemeClr val="tx2"/>
          </a:solidFill>
          <a:latin typeface="Tahoma" pitchFamily="34" charset="0"/>
        </a:defRPr>
      </a:lvl9pPr>
    </p:titleStyle>
    <p:bodyStyle>
      <a:lvl1pPr marL="342900" indent="-342900" algn="l" rtl="0" eaLnBrk="0" fontAlgn="base" latinLnBrk="1"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latinLnBrk="1"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latinLnBrk="1"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latinLnBrk="1"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latinLnBrk="1"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latinLnBrk="1"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latinLnBrk="1"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latinLnBrk="1"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latinLnBrk="1"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dji.com/global/downloads/djiapp/tell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6628" name="슬라이드 번호 개체 틀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fld id="{8ED490C5-CFF6-4391-BF28-691E20942CE8}" type="slidenum">
              <a:rPr kumimoji="0" lang="ko-KR" altLang="en-US" smtClean="0">
                <a:solidFill>
                  <a:srgbClr val="FFFFFF"/>
                </a:solidFill>
              </a:rPr>
              <a:pPr eaLnBrk="1" hangingPunct="1"/>
              <a:t>1</a:t>
            </a:fld>
            <a:endParaRPr kumimoji="0" lang="en-US" altLang="ko-KR">
              <a:solidFill>
                <a:srgbClr val="FFFFFF"/>
              </a:solidFill>
            </a:endParaRPr>
          </a:p>
        </p:txBody>
      </p:sp>
      <p:sp>
        <p:nvSpPr>
          <p:cNvPr id="30" name="제목 1">
            <a:extLst>
              <a:ext uri="{FF2B5EF4-FFF2-40B4-BE49-F238E27FC236}">
                <a16:creationId xmlns:a16="http://schemas.microsoft.com/office/drawing/2014/main" id="{62A41033-D971-499B-B5E0-57B092DDB18E}"/>
              </a:ext>
            </a:extLst>
          </p:cNvPr>
          <p:cNvSpPr>
            <a:spLocks noGrp="1"/>
          </p:cNvSpPr>
          <p:nvPr>
            <p:ph type="title"/>
          </p:nvPr>
        </p:nvSpPr>
        <p:spPr>
          <a:xfrm>
            <a:off x="76200" y="2057400"/>
            <a:ext cx="9144000" cy="1722513"/>
          </a:xfrm>
          <a:noFill/>
        </p:spPr>
        <p:txBody>
          <a:bodyPr rtlCol="0" anchor="ctr">
            <a:normAutofit/>
          </a:bodyPr>
          <a:lstStyle/>
          <a:p>
            <a:pPr algn="ctr" eaLnBrk="1" fontAlgn="auto" hangingPunct="1">
              <a:spcAft>
                <a:spcPts val="0"/>
              </a:spcAft>
              <a:defRPr/>
            </a:pPr>
            <a:r>
              <a:rPr lang="en-US" altLang="ko-KR" sz="4800" b="1">
                <a:solidFill>
                  <a:srgbClr val="0000CC"/>
                </a:solidFill>
                <a:effectLst>
                  <a:outerShdw blurRad="38100" dist="38100" dir="2700000" algn="tl">
                    <a:srgbClr val="000000">
                      <a:alpha val="43137"/>
                    </a:srgbClr>
                  </a:outerShdw>
                </a:effectLst>
                <a:latin typeface="Comic Sans MS" panose="030F0702030302020204" pitchFamily="66" charset="0"/>
                <a:ea typeface="Cambria Math" pitchFamily="18" charset="0"/>
              </a:rPr>
              <a:t>Tello Drone Coding</a:t>
            </a:r>
          </a:p>
        </p:txBody>
      </p:sp>
      <p:pic>
        <p:nvPicPr>
          <p:cNvPr id="2" name="Picture 2" descr="Image result for Python">
            <a:extLst>
              <a:ext uri="{FF2B5EF4-FFF2-40B4-BE49-F238E27FC236}">
                <a16:creationId xmlns:a16="http://schemas.microsoft.com/office/drawing/2014/main" id="{80E2F0C1-D48A-E621-3D64-EAC91DFBB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862388"/>
            <a:ext cx="5169023"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6054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17DEB-3E73-2EB1-CB49-2FBC323BE9AA}"/>
              </a:ext>
            </a:extLst>
          </p:cNvPr>
          <p:cNvSpPr>
            <a:spLocks noGrp="1"/>
          </p:cNvSpPr>
          <p:nvPr>
            <p:ph type="title"/>
          </p:nvPr>
        </p:nvSpPr>
        <p:spPr/>
        <p:txBody>
          <a:bodyPr/>
          <a:lstStyle/>
          <a:p>
            <a:r>
              <a:rPr lang="en-US"/>
              <a:t>Tello Drone</a:t>
            </a:r>
          </a:p>
        </p:txBody>
      </p:sp>
      <p:sp>
        <p:nvSpPr>
          <p:cNvPr id="4" name="Slide Number Placeholder 3">
            <a:extLst>
              <a:ext uri="{FF2B5EF4-FFF2-40B4-BE49-F238E27FC236}">
                <a16:creationId xmlns:a16="http://schemas.microsoft.com/office/drawing/2014/main" id="{9EBB9179-7D55-4B4F-3F07-BF4CDE35CC6F}"/>
              </a:ext>
            </a:extLst>
          </p:cNvPr>
          <p:cNvSpPr>
            <a:spLocks noGrp="1"/>
          </p:cNvSpPr>
          <p:nvPr>
            <p:ph type="sldNum" sz="quarter" idx="12"/>
          </p:nvPr>
        </p:nvSpPr>
        <p:spPr/>
        <p:txBody>
          <a:bodyPr/>
          <a:lstStyle/>
          <a:p>
            <a:pPr>
              <a:defRPr/>
            </a:pPr>
            <a:fld id="{7FA1032A-09AD-4DD9-B493-BBAF36D92A6C}" type="slidenum">
              <a:rPr lang="en-US" altLang="ko-KR" smtClean="0"/>
              <a:pPr>
                <a:defRPr/>
              </a:pPr>
              <a:t>10</a:t>
            </a:fld>
            <a:endParaRPr lang="en-US" altLang="ko-KR"/>
          </a:p>
        </p:txBody>
      </p:sp>
      <p:pic>
        <p:nvPicPr>
          <p:cNvPr id="6" name="Picture 5">
            <a:extLst>
              <a:ext uri="{FF2B5EF4-FFF2-40B4-BE49-F238E27FC236}">
                <a16:creationId xmlns:a16="http://schemas.microsoft.com/office/drawing/2014/main" id="{2DB99244-42C0-0BF2-0953-ED200BDEF777}"/>
              </a:ext>
            </a:extLst>
          </p:cNvPr>
          <p:cNvPicPr>
            <a:picLocks noChangeAspect="1"/>
          </p:cNvPicPr>
          <p:nvPr/>
        </p:nvPicPr>
        <p:blipFill>
          <a:blip r:embed="rId2"/>
          <a:stretch>
            <a:fillRect/>
          </a:stretch>
        </p:blipFill>
        <p:spPr>
          <a:xfrm>
            <a:off x="824584" y="2362200"/>
            <a:ext cx="7494831" cy="4038600"/>
          </a:xfrm>
          <a:prstGeom prst="rect">
            <a:avLst/>
          </a:prstGeom>
        </p:spPr>
      </p:pic>
      <p:sp>
        <p:nvSpPr>
          <p:cNvPr id="7" name="Speech Bubble: Rectangle 6">
            <a:extLst>
              <a:ext uri="{FF2B5EF4-FFF2-40B4-BE49-F238E27FC236}">
                <a16:creationId xmlns:a16="http://schemas.microsoft.com/office/drawing/2014/main" id="{3A52E1C8-C3EE-DFDD-1186-A5595F6A517F}"/>
              </a:ext>
            </a:extLst>
          </p:cNvPr>
          <p:cNvSpPr/>
          <p:nvPr/>
        </p:nvSpPr>
        <p:spPr>
          <a:xfrm>
            <a:off x="1600200" y="3276600"/>
            <a:ext cx="1600200" cy="447230"/>
          </a:xfrm>
          <a:prstGeom prst="wedgeRectCallout">
            <a:avLst>
              <a:gd name="adj1" fmla="val -57704"/>
              <a:gd name="adj2" fmla="val -9422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Take off </a:t>
            </a:r>
          </a:p>
        </p:txBody>
      </p:sp>
    </p:spTree>
    <p:extLst>
      <p:ext uri="{BB962C8B-B14F-4D97-AF65-F5344CB8AC3E}">
        <p14:creationId xmlns:p14="http://schemas.microsoft.com/office/powerpoint/2010/main" val="316899641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DD98-8E3D-9128-6FE1-B4498ACB6FF0}"/>
              </a:ext>
            </a:extLst>
          </p:cNvPr>
          <p:cNvSpPr>
            <a:spLocks noGrp="1"/>
          </p:cNvSpPr>
          <p:nvPr>
            <p:ph type="title"/>
          </p:nvPr>
        </p:nvSpPr>
        <p:spPr/>
        <p:txBody>
          <a:bodyPr/>
          <a:lstStyle/>
          <a:p>
            <a:r>
              <a:rPr lang="en-US"/>
              <a:t>Tello Drone</a:t>
            </a:r>
          </a:p>
        </p:txBody>
      </p:sp>
      <p:sp>
        <p:nvSpPr>
          <p:cNvPr id="4" name="Slide Number Placeholder 3">
            <a:extLst>
              <a:ext uri="{FF2B5EF4-FFF2-40B4-BE49-F238E27FC236}">
                <a16:creationId xmlns:a16="http://schemas.microsoft.com/office/drawing/2014/main" id="{EE499E1B-D4E9-EE80-2019-74F52DA98421}"/>
              </a:ext>
            </a:extLst>
          </p:cNvPr>
          <p:cNvSpPr>
            <a:spLocks noGrp="1"/>
          </p:cNvSpPr>
          <p:nvPr>
            <p:ph type="sldNum" sz="quarter" idx="12"/>
          </p:nvPr>
        </p:nvSpPr>
        <p:spPr/>
        <p:txBody>
          <a:bodyPr/>
          <a:lstStyle/>
          <a:p>
            <a:pPr>
              <a:defRPr/>
            </a:pPr>
            <a:fld id="{7FA1032A-09AD-4DD9-B493-BBAF36D92A6C}" type="slidenum">
              <a:rPr lang="en-US" altLang="ko-KR" smtClean="0"/>
              <a:pPr>
                <a:defRPr/>
              </a:pPr>
              <a:t>11</a:t>
            </a:fld>
            <a:endParaRPr lang="en-US" altLang="ko-KR"/>
          </a:p>
        </p:txBody>
      </p:sp>
      <p:pic>
        <p:nvPicPr>
          <p:cNvPr id="6" name="Picture 5">
            <a:extLst>
              <a:ext uri="{FF2B5EF4-FFF2-40B4-BE49-F238E27FC236}">
                <a16:creationId xmlns:a16="http://schemas.microsoft.com/office/drawing/2014/main" id="{E7DD7477-3CE5-CF11-E53C-BE2A3A3BD375}"/>
              </a:ext>
            </a:extLst>
          </p:cNvPr>
          <p:cNvPicPr>
            <a:picLocks noChangeAspect="1"/>
          </p:cNvPicPr>
          <p:nvPr/>
        </p:nvPicPr>
        <p:blipFill>
          <a:blip r:embed="rId2"/>
          <a:stretch>
            <a:fillRect/>
          </a:stretch>
        </p:blipFill>
        <p:spPr>
          <a:xfrm>
            <a:off x="800100" y="2471545"/>
            <a:ext cx="7543800" cy="4229293"/>
          </a:xfrm>
          <a:prstGeom prst="rect">
            <a:avLst/>
          </a:prstGeom>
        </p:spPr>
      </p:pic>
      <p:sp>
        <p:nvSpPr>
          <p:cNvPr id="7" name="Speech Bubble: Rectangle 6">
            <a:extLst>
              <a:ext uri="{FF2B5EF4-FFF2-40B4-BE49-F238E27FC236}">
                <a16:creationId xmlns:a16="http://schemas.microsoft.com/office/drawing/2014/main" id="{0348A2E1-3706-FA71-55C1-BF63BCE15CD3}"/>
              </a:ext>
            </a:extLst>
          </p:cNvPr>
          <p:cNvSpPr/>
          <p:nvPr/>
        </p:nvSpPr>
        <p:spPr>
          <a:xfrm>
            <a:off x="1447800" y="3581400"/>
            <a:ext cx="1600200" cy="447230"/>
          </a:xfrm>
          <a:prstGeom prst="wedgeRectCallout">
            <a:avLst>
              <a:gd name="adj1" fmla="val -57704"/>
              <a:gd name="adj2" fmla="val -9422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Land</a:t>
            </a:r>
          </a:p>
        </p:txBody>
      </p:sp>
    </p:spTree>
    <p:extLst>
      <p:ext uri="{BB962C8B-B14F-4D97-AF65-F5344CB8AC3E}">
        <p14:creationId xmlns:p14="http://schemas.microsoft.com/office/powerpoint/2010/main" val="165510619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AF07-1B97-3038-E0D1-E20B4AF01C2E}"/>
              </a:ext>
            </a:extLst>
          </p:cNvPr>
          <p:cNvSpPr>
            <a:spLocks noGrp="1"/>
          </p:cNvSpPr>
          <p:nvPr>
            <p:ph type="title"/>
          </p:nvPr>
        </p:nvSpPr>
        <p:spPr/>
        <p:txBody>
          <a:bodyPr/>
          <a:lstStyle/>
          <a:p>
            <a:r>
              <a:rPr lang="en-US"/>
              <a:t>Tello Drone</a:t>
            </a:r>
          </a:p>
        </p:txBody>
      </p:sp>
      <p:sp>
        <p:nvSpPr>
          <p:cNvPr id="4" name="Slide Number Placeholder 3">
            <a:extLst>
              <a:ext uri="{FF2B5EF4-FFF2-40B4-BE49-F238E27FC236}">
                <a16:creationId xmlns:a16="http://schemas.microsoft.com/office/drawing/2014/main" id="{F9C0FCF6-C903-585A-FF6E-7A570A511ACB}"/>
              </a:ext>
            </a:extLst>
          </p:cNvPr>
          <p:cNvSpPr>
            <a:spLocks noGrp="1"/>
          </p:cNvSpPr>
          <p:nvPr>
            <p:ph type="sldNum" sz="quarter" idx="12"/>
          </p:nvPr>
        </p:nvSpPr>
        <p:spPr/>
        <p:txBody>
          <a:bodyPr/>
          <a:lstStyle/>
          <a:p>
            <a:pPr>
              <a:defRPr/>
            </a:pPr>
            <a:fld id="{7FA1032A-09AD-4DD9-B493-BBAF36D92A6C}" type="slidenum">
              <a:rPr lang="en-US" altLang="ko-KR" smtClean="0"/>
              <a:pPr>
                <a:defRPr/>
              </a:pPr>
              <a:t>12</a:t>
            </a:fld>
            <a:endParaRPr lang="en-US" altLang="ko-KR"/>
          </a:p>
        </p:txBody>
      </p:sp>
      <p:pic>
        <p:nvPicPr>
          <p:cNvPr id="6" name="Picture 5">
            <a:extLst>
              <a:ext uri="{FF2B5EF4-FFF2-40B4-BE49-F238E27FC236}">
                <a16:creationId xmlns:a16="http://schemas.microsoft.com/office/drawing/2014/main" id="{8C7E04B3-132E-88F8-17DE-951994FAA12F}"/>
              </a:ext>
            </a:extLst>
          </p:cNvPr>
          <p:cNvPicPr>
            <a:picLocks noChangeAspect="1"/>
          </p:cNvPicPr>
          <p:nvPr/>
        </p:nvPicPr>
        <p:blipFill>
          <a:blip r:embed="rId2"/>
          <a:stretch>
            <a:fillRect/>
          </a:stretch>
        </p:blipFill>
        <p:spPr>
          <a:xfrm>
            <a:off x="914400" y="2209800"/>
            <a:ext cx="7315200" cy="4344650"/>
          </a:xfrm>
          <a:prstGeom prst="rect">
            <a:avLst/>
          </a:prstGeom>
        </p:spPr>
      </p:pic>
    </p:spTree>
    <p:extLst>
      <p:ext uri="{BB962C8B-B14F-4D97-AF65-F5344CB8AC3E}">
        <p14:creationId xmlns:p14="http://schemas.microsoft.com/office/powerpoint/2010/main" val="17772746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4262-BCD0-EBAE-95AB-8E7D96DE3CC9}"/>
              </a:ext>
            </a:extLst>
          </p:cNvPr>
          <p:cNvSpPr>
            <a:spLocks noGrp="1"/>
          </p:cNvSpPr>
          <p:nvPr>
            <p:ph type="title"/>
          </p:nvPr>
        </p:nvSpPr>
        <p:spPr/>
        <p:txBody>
          <a:bodyPr/>
          <a:lstStyle/>
          <a:p>
            <a:r>
              <a:rPr lang="vi-VN" sz="3200"/>
              <a:t>Cài đặt thư viện</a:t>
            </a:r>
            <a:r>
              <a:rPr lang="en-US" sz="3200"/>
              <a:t> Python</a:t>
            </a:r>
            <a:r>
              <a:rPr lang="vi-VN" sz="3200"/>
              <a:t> cho lập trình Tello</a:t>
            </a:r>
          </a:p>
        </p:txBody>
      </p:sp>
      <p:sp>
        <p:nvSpPr>
          <p:cNvPr id="4" name="Slide Number Placeholder 3">
            <a:extLst>
              <a:ext uri="{FF2B5EF4-FFF2-40B4-BE49-F238E27FC236}">
                <a16:creationId xmlns:a16="http://schemas.microsoft.com/office/drawing/2014/main" id="{8A846521-F070-8406-4C5D-1233E299D3CE}"/>
              </a:ext>
            </a:extLst>
          </p:cNvPr>
          <p:cNvSpPr>
            <a:spLocks noGrp="1"/>
          </p:cNvSpPr>
          <p:nvPr>
            <p:ph type="sldNum" sz="quarter" idx="12"/>
          </p:nvPr>
        </p:nvSpPr>
        <p:spPr/>
        <p:txBody>
          <a:bodyPr/>
          <a:lstStyle/>
          <a:p>
            <a:pPr>
              <a:defRPr/>
            </a:pPr>
            <a:fld id="{7FA1032A-09AD-4DD9-B493-BBAF36D92A6C}" type="slidenum">
              <a:rPr lang="en-US" altLang="ko-KR" smtClean="0"/>
              <a:pPr>
                <a:defRPr/>
              </a:pPr>
              <a:t>13</a:t>
            </a:fld>
            <a:endParaRPr lang="en-US" altLang="ko-KR"/>
          </a:p>
        </p:txBody>
      </p:sp>
      <p:sp>
        <p:nvSpPr>
          <p:cNvPr id="6" name="Content Placeholder 2">
            <a:extLst>
              <a:ext uri="{FF2B5EF4-FFF2-40B4-BE49-F238E27FC236}">
                <a16:creationId xmlns:a16="http://schemas.microsoft.com/office/drawing/2014/main" id="{B5162FAE-509A-95F2-7A51-1B6EB6A842F3}"/>
              </a:ext>
            </a:extLst>
          </p:cNvPr>
          <p:cNvSpPr>
            <a:spLocks noGrp="1"/>
          </p:cNvSpPr>
          <p:nvPr>
            <p:ph idx="1"/>
          </p:nvPr>
        </p:nvSpPr>
        <p:spPr>
          <a:xfrm>
            <a:off x="838200" y="2128838"/>
            <a:ext cx="7772400" cy="4114800"/>
          </a:xfrm>
        </p:spPr>
        <p:txBody>
          <a:bodyPr/>
          <a:lstStyle/>
          <a:p>
            <a:r>
              <a:rPr lang="en-US"/>
              <a:t>Tạo project mới trên PyCharm</a:t>
            </a:r>
          </a:p>
        </p:txBody>
      </p:sp>
      <p:pic>
        <p:nvPicPr>
          <p:cNvPr id="11" name="Picture 10">
            <a:extLst>
              <a:ext uri="{FF2B5EF4-FFF2-40B4-BE49-F238E27FC236}">
                <a16:creationId xmlns:a16="http://schemas.microsoft.com/office/drawing/2014/main" id="{98FE074C-0815-2180-3EE5-D0500C51F279}"/>
              </a:ext>
            </a:extLst>
          </p:cNvPr>
          <p:cNvPicPr>
            <a:picLocks noChangeAspect="1"/>
          </p:cNvPicPr>
          <p:nvPr/>
        </p:nvPicPr>
        <p:blipFill>
          <a:blip r:embed="rId3"/>
          <a:stretch>
            <a:fillRect/>
          </a:stretch>
        </p:blipFill>
        <p:spPr>
          <a:xfrm>
            <a:off x="654050" y="2805022"/>
            <a:ext cx="7956550" cy="3667216"/>
          </a:xfrm>
          <a:prstGeom prst="rect">
            <a:avLst/>
          </a:prstGeom>
        </p:spPr>
      </p:pic>
    </p:spTree>
    <p:extLst>
      <p:ext uri="{BB962C8B-B14F-4D97-AF65-F5344CB8AC3E}">
        <p14:creationId xmlns:p14="http://schemas.microsoft.com/office/powerpoint/2010/main" val="200806826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43D7D3-00AD-9DEF-AB19-9E99AD44B0E8}"/>
              </a:ext>
            </a:extLst>
          </p:cNvPr>
          <p:cNvSpPr>
            <a:spLocks noGrp="1"/>
          </p:cNvSpPr>
          <p:nvPr>
            <p:ph type="sldNum" sz="quarter" idx="12"/>
          </p:nvPr>
        </p:nvSpPr>
        <p:spPr/>
        <p:txBody>
          <a:bodyPr/>
          <a:lstStyle/>
          <a:p>
            <a:pPr>
              <a:defRPr/>
            </a:pPr>
            <a:fld id="{7FA1032A-09AD-4DD9-B493-BBAF36D92A6C}" type="slidenum">
              <a:rPr lang="en-US" altLang="ko-KR" smtClean="0"/>
              <a:pPr>
                <a:defRPr/>
              </a:pPr>
              <a:t>14</a:t>
            </a:fld>
            <a:endParaRPr lang="en-US" altLang="ko-KR"/>
          </a:p>
        </p:txBody>
      </p:sp>
      <p:pic>
        <p:nvPicPr>
          <p:cNvPr id="6" name="Picture 5">
            <a:extLst>
              <a:ext uri="{FF2B5EF4-FFF2-40B4-BE49-F238E27FC236}">
                <a16:creationId xmlns:a16="http://schemas.microsoft.com/office/drawing/2014/main" id="{9FE50835-C738-DE98-F926-6A3802AD6700}"/>
              </a:ext>
            </a:extLst>
          </p:cNvPr>
          <p:cNvPicPr>
            <a:picLocks noChangeAspect="1"/>
          </p:cNvPicPr>
          <p:nvPr/>
        </p:nvPicPr>
        <p:blipFill>
          <a:blip r:embed="rId2"/>
          <a:stretch>
            <a:fillRect/>
          </a:stretch>
        </p:blipFill>
        <p:spPr>
          <a:xfrm>
            <a:off x="1560752" y="2746149"/>
            <a:ext cx="6022496" cy="3842926"/>
          </a:xfrm>
          <a:prstGeom prst="rect">
            <a:avLst/>
          </a:prstGeom>
        </p:spPr>
      </p:pic>
      <p:sp>
        <p:nvSpPr>
          <p:cNvPr id="7" name="Title 1">
            <a:extLst>
              <a:ext uri="{FF2B5EF4-FFF2-40B4-BE49-F238E27FC236}">
                <a16:creationId xmlns:a16="http://schemas.microsoft.com/office/drawing/2014/main" id="{A149B4D3-8384-8A6C-E727-3530337F32A2}"/>
              </a:ext>
            </a:extLst>
          </p:cNvPr>
          <p:cNvSpPr>
            <a:spLocks noGrp="1"/>
          </p:cNvSpPr>
          <p:nvPr>
            <p:ph type="title"/>
          </p:nvPr>
        </p:nvSpPr>
        <p:spPr>
          <a:xfrm>
            <a:off x="1150938" y="214313"/>
            <a:ext cx="7793037" cy="1462087"/>
          </a:xfrm>
        </p:spPr>
        <p:txBody>
          <a:bodyPr/>
          <a:lstStyle/>
          <a:p>
            <a:r>
              <a:rPr lang="vi-VN" sz="3200"/>
              <a:t>Cài đặt thư viện</a:t>
            </a:r>
            <a:r>
              <a:rPr lang="en-US" sz="3200"/>
              <a:t> Python</a:t>
            </a:r>
            <a:r>
              <a:rPr lang="vi-VN" sz="3200"/>
              <a:t> cho lập trình Tello</a:t>
            </a:r>
          </a:p>
        </p:txBody>
      </p:sp>
      <p:sp>
        <p:nvSpPr>
          <p:cNvPr id="8" name="Content Placeholder 2">
            <a:extLst>
              <a:ext uri="{FF2B5EF4-FFF2-40B4-BE49-F238E27FC236}">
                <a16:creationId xmlns:a16="http://schemas.microsoft.com/office/drawing/2014/main" id="{BB15C48E-48DA-EA0F-46F1-DE58EB62EECC}"/>
              </a:ext>
            </a:extLst>
          </p:cNvPr>
          <p:cNvSpPr>
            <a:spLocks noGrp="1"/>
          </p:cNvSpPr>
          <p:nvPr>
            <p:ph idx="1"/>
          </p:nvPr>
        </p:nvSpPr>
        <p:spPr>
          <a:xfrm>
            <a:off x="838200" y="2128838"/>
            <a:ext cx="7772400" cy="4114800"/>
          </a:xfrm>
        </p:spPr>
        <p:txBody>
          <a:bodyPr/>
          <a:lstStyle/>
          <a:p>
            <a:r>
              <a:rPr lang="en-US" sz="2800"/>
              <a:t>Cài đặt thư viện djitellopy</a:t>
            </a:r>
          </a:p>
        </p:txBody>
      </p:sp>
    </p:spTree>
    <p:extLst>
      <p:ext uri="{BB962C8B-B14F-4D97-AF65-F5344CB8AC3E}">
        <p14:creationId xmlns:p14="http://schemas.microsoft.com/office/powerpoint/2010/main" val="8168436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D1C347-F8E3-6F99-0B32-5591B96E94B2}"/>
              </a:ext>
            </a:extLst>
          </p:cNvPr>
          <p:cNvSpPr>
            <a:spLocks noGrp="1"/>
          </p:cNvSpPr>
          <p:nvPr>
            <p:ph type="sldNum" sz="quarter" idx="12"/>
          </p:nvPr>
        </p:nvSpPr>
        <p:spPr/>
        <p:txBody>
          <a:bodyPr/>
          <a:lstStyle/>
          <a:p>
            <a:pPr>
              <a:defRPr/>
            </a:pPr>
            <a:fld id="{7FA1032A-09AD-4DD9-B493-BBAF36D92A6C}" type="slidenum">
              <a:rPr lang="en-US" altLang="ko-KR" smtClean="0"/>
              <a:pPr>
                <a:defRPr/>
              </a:pPr>
              <a:t>15</a:t>
            </a:fld>
            <a:endParaRPr lang="en-US" altLang="ko-KR"/>
          </a:p>
        </p:txBody>
      </p:sp>
      <p:pic>
        <p:nvPicPr>
          <p:cNvPr id="6" name="Picture 5">
            <a:extLst>
              <a:ext uri="{FF2B5EF4-FFF2-40B4-BE49-F238E27FC236}">
                <a16:creationId xmlns:a16="http://schemas.microsoft.com/office/drawing/2014/main" id="{D2FF25E9-7CA9-DB86-0613-F967909FFD29}"/>
              </a:ext>
            </a:extLst>
          </p:cNvPr>
          <p:cNvPicPr>
            <a:picLocks noChangeAspect="1"/>
          </p:cNvPicPr>
          <p:nvPr/>
        </p:nvPicPr>
        <p:blipFill>
          <a:blip r:embed="rId2"/>
          <a:stretch>
            <a:fillRect/>
          </a:stretch>
        </p:blipFill>
        <p:spPr>
          <a:xfrm>
            <a:off x="1260772" y="2726424"/>
            <a:ext cx="6622456" cy="3939563"/>
          </a:xfrm>
          <a:prstGeom prst="rect">
            <a:avLst/>
          </a:prstGeom>
        </p:spPr>
      </p:pic>
      <p:sp>
        <p:nvSpPr>
          <p:cNvPr id="7" name="Title 1">
            <a:extLst>
              <a:ext uri="{FF2B5EF4-FFF2-40B4-BE49-F238E27FC236}">
                <a16:creationId xmlns:a16="http://schemas.microsoft.com/office/drawing/2014/main" id="{D3DB97E7-0072-463E-289C-C16CA06E85CF}"/>
              </a:ext>
            </a:extLst>
          </p:cNvPr>
          <p:cNvSpPr>
            <a:spLocks noGrp="1"/>
          </p:cNvSpPr>
          <p:nvPr>
            <p:ph type="title"/>
          </p:nvPr>
        </p:nvSpPr>
        <p:spPr>
          <a:xfrm>
            <a:off x="1150938" y="214313"/>
            <a:ext cx="7793037" cy="1462087"/>
          </a:xfrm>
        </p:spPr>
        <p:txBody>
          <a:bodyPr/>
          <a:lstStyle/>
          <a:p>
            <a:r>
              <a:rPr lang="vi-VN" sz="3200"/>
              <a:t>Cài đặt thư viện</a:t>
            </a:r>
            <a:r>
              <a:rPr lang="en-US" sz="3200"/>
              <a:t> Python</a:t>
            </a:r>
            <a:r>
              <a:rPr lang="vi-VN" sz="3200"/>
              <a:t> cho lập trình Tello</a:t>
            </a:r>
          </a:p>
        </p:txBody>
      </p:sp>
      <p:sp>
        <p:nvSpPr>
          <p:cNvPr id="8" name="Content Placeholder 2">
            <a:extLst>
              <a:ext uri="{FF2B5EF4-FFF2-40B4-BE49-F238E27FC236}">
                <a16:creationId xmlns:a16="http://schemas.microsoft.com/office/drawing/2014/main" id="{1FF581BC-1256-892A-11B7-753B1302FB3D}"/>
              </a:ext>
            </a:extLst>
          </p:cNvPr>
          <p:cNvSpPr>
            <a:spLocks noGrp="1"/>
          </p:cNvSpPr>
          <p:nvPr>
            <p:ph idx="1"/>
          </p:nvPr>
        </p:nvSpPr>
        <p:spPr>
          <a:xfrm>
            <a:off x="838200" y="2128838"/>
            <a:ext cx="7772400" cy="4114800"/>
          </a:xfrm>
        </p:spPr>
        <p:txBody>
          <a:bodyPr/>
          <a:lstStyle/>
          <a:p>
            <a:r>
              <a:rPr lang="en-US" sz="2800"/>
              <a:t>Cài đặt thư viện djitellopy</a:t>
            </a:r>
          </a:p>
        </p:txBody>
      </p:sp>
    </p:spTree>
    <p:extLst>
      <p:ext uri="{BB962C8B-B14F-4D97-AF65-F5344CB8AC3E}">
        <p14:creationId xmlns:p14="http://schemas.microsoft.com/office/powerpoint/2010/main" val="237417501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7D4716-EC49-0D97-EE13-234EF4E759D3}"/>
              </a:ext>
            </a:extLst>
          </p:cNvPr>
          <p:cNvSpPr>
            <a:spLocks noGrp="1"/>
          </p:cNvSpPr>
          <p:nvPr>
            <p:ph type="sldNum" sz="quarter" idx="12"/>
          </p:nvPr>
        </p:nvSpPr>
        <p:spPr/>
        <p:txBody>
          <a:bodyPr/>
          <a:lstStyle/>
          <a:p>
            <a:pPr>
              <a:defRPr/>
            </a:pPr>
            <a:fld id="{7FA1032A-09AD-4DD9-B493-BBAF36D92A6C}" type="slidenum">
              <a:rPr lang="en-US" altLang="ko-KR" smtClean="0"/>
              <a:pPr>
                <a:defRPr/>
              </a:pPr>
              <a:t>16</a:t>
            </a:fld>
            <a:endParaRPr lang="en-US" altLang="ko-KR"/>
          </a:p>
        </p:txBody>
      </p:sp>
      <p:sp>
        <p:nvSpPr>
          <p:cNvPr id="9" name="Title 1">
            <a:extLst>
              <a:ext uri="{FF2B5EF4-FFF2-40B4-BE49-F238E27FC236}">
                <a16:creationId xmlns:a16="http://schemas.microsoft.com/office/drawing/2014/main" id="{16EE2810-E002-F860-B5D4-894C76F06017}"/>
              </a:ext>
            </a:extLst>
          </p:cNvPr>
          <p:cNvSpPr>
            <a:spLocks noGrp="1"/>
          </p:cNvSpPr>
          <p:nvPr>
            <p:ph type="title"/>
          </p:nvPr>
        </p:nvSpPr>
        <p:spPr>
          <a:xfrm>
            <a:off x="1150938" y="214313"/>
            <a:ext cx="7793037" cy="1462087"/>
          </a:xfrm>
        </p:spPr>
        <p:txBody>
          <a:bodyPr/>
          <a:lstStyle/>
          <a:p>
            <a:r>
              <a:rPr lang="vi-VN" sz="3200"/>
              <a:t>Cài đặt thư viện</a:t>
            </a:r>
            <a:r>
              <a:rPr lang="en-US" sz="3200"/>
              <a:t> Python</a:t>
            </a:r>
            <a:r>
              <a:rPr lang="vi-VN" sz="3200"/>
              <a:t> cho lập trình Tello</a:t>
            </a:r>
          </a:p>
        </p:txBody>
      </p:sp>
      <p:pic>
        <p:nvPicPr>
          <p:cNvPr id="12" name="Picture 11">
            <a:extLst>
              <a:ext uri="{FF2B5EF4-FFF2-40B4-BE49-F238E27FC236}">
                <a16:creationId xmlns:a16="http://schemas.microsoft.com/office/drawing/2014/main" id="{6848C716-414F-3B93-EA71-D935B0A6306A}"/>
              </a:ext>
            </a:extLst>
          </p:cNvPr>
          <p:cNvPicPr>
            <a:picLocks noChangeAspect="1"/>
          </p:cNvPicPr>
          <p:nvPr/>
        </p:nvPicPr>
        <p:blipFill>
          <a:blip r:embed="rId2"/>
          <a:stretch>
            <a:fillRect/>
          </a:stretch>
        </p:blipFill>
        <p:spPr>
          <a:xfrm>
            <a:off x="1752600" y="1981200"/>
            <a:ext cx="5917539" cy="4618427"/>
          </a:xfrm>
          <a:prstGeom prst="rect">
            <a:avLst/>
          </a:prstGeom>
        </p:spPr>
      </p:pic>
      <p:sp>
        <p:nvSpPr>
          <p:cNvPr id="14" name="Speech Bubble: Rectangle 13">
            <a:extLst>
              <a:ext uri="{FF2B5EF4-FFF2-40B4-BE49-F238E27FC236}">
                <a16:creationId xmlns:a16="http://schemas.microsoft.com/office/drawing/2014/main" id="{27798EA7-F2E1-AA2C-FC11-E79B1A4FE36F}"/>
              </a:ext>
            </a:extLst>
          </p:cNvPr>
          <p:cNvSpPr/>
          <p:nvPr/>
        </p:nvSpPr>
        <p:spPr>
          <a:xfrm>
            <a:off x="4717778" y="4648200"/>
            <a:ext cx="1600200" cy="447230"/>
          </a:xfrm>
          <a:prstGeom prst="wedgeRectCallout">
            <a:avLst>
              <a:gd name="adj1" fmla="val -168785"/>
              <a:gd name="adj2" fmla="val 31851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Install </a:t>
            </a:r>
          </a:p>
        </p:txBody>
      </p:sp>
    </p:spTree>
    <p:extLst>
      <p:ext uri="{BB962C8B-B14F-4D97-AF65-F5344CB8AC3E}">
        <p14:creationId xmlns:p14="http://schemas.microsoft.com/office/powerpoint/2010/main" val="19461294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3995-A3A1-F9E8-99A7-05FA15CE42D4}"/>
              </a:ext>
            </a:extLst>
          </p:cNvPr>
          <p:cNvSpPr>
            <a:spLocks noGrp="1"/>
          </p:cNvSpPr>
          <p:nvPr>
            <p:ph type="title"/>
          </p:nvPr>
        </p:nvSpPr>
        <p:spPr/>
        <p:txBody>
          <a:bodyPr/>
          <a:lstStyle/>
          <a:p>
            <a:r>
              <a:rPr lang="vi-VN" sz="3200"/>
              <a:t>Cài đặt thư viện</a:t>
            </a:r>
            <a:r>
              <a:rPr lang="en-US" sz="3200"/>
              <a:t> Python</a:t>
            </a:r>
            <a:r>
              <a:rPr lang="vi-VN" sz="3200"/>
              <a:t> cho lập trình Tello</a:t>
            </a:r>
            <a:endParaRPr lang="en-US" sz="3200"/>
          </a:p>
        </p:txBody>
      </p:sp>
      <p:sp>
        <p:nvSpPr>
          <p:cNvPr id="3" name="Content Placeholder 2">
            <a:extLst>
              <a:ext uri="{FF2B5EF4-FFF2-40B4-BE49-F238E27FC236}">
                <a16:creationId xmlns:a16="http://schemas.microsoft.com/office/drawing/2014/main" id="{20C606DB-7E4F-C81E-B23D-6A44028FC9D9}"/>
              </a:ext>
            </a:extLst>
          </p:cNvPr>
          <p:cNvSpPr>
            <a:spLocks noGrp="1"/>
          </p:cNvSpPr>
          <p:nvPr>
            <p:ph idx="1"/>
          </p:nvPr>
        </p:nvSpPr>
        <p:spPr/>
        <p:txBody>
          <a:bodyPr/>
          <a:lstStyle/>
          <a:p>
            <a:r>
              <a:rPr lang="en-US"/>
              <a:t>Cài đặt opencv-python và pygame</a:t>
            </a:r>
          </a:p>
        </p:txBody>
      </p:sp>
      <p:sp>
        <p:nvSpPr>
          <p:cNvPr id="4" name="Slide Number Placeholder 3">
            <a:extLst>
              <a:ext uri="{FF2B5EF4-FFF2-40B4-BE49-F238E27FC236}">
                <a16:creationId xmlns:a16="http://schemas.microsoft.com/office/drawing/2014/main" id="{395B715F-72E3-7A26-9341-57BD024B2664}"/>
              </a:ext>
            </a:extLst>
          </p:cNvPr>
          <p:cNvSpPr>
            <a:spLocks noGrp="1"/>
          </p:cNvSpPr>
          <p:nvPr>
            <p:ph type="sldNum" sz="quarter" idx="12"/>
          </p:nvPr>
        </p:nvSpPr>
        <p:spPr/>
        <p:txBody>
          <a:bodyPr/>
          <a:lstStyle/>
          <a:p>
            <a:pPr>
              <a:defRPr/>
            </a:pPr>
            <a:fld id="{7FA1032A-09AD-4DD9-B493-BBAF36D92A6C}" type="slidenum">
              <a:rPr lang="en-US" altLang="ko-KR" smtClean="0"/>
              <a:pPr>
                <a:defRPr/>
              </a:pPr>
              <a:t>17</a:t>
            </a:fld>
            <a:endParaRPr lang="en-US" altLang="ko-KR"/>
          </a:p>
        </p:txBody>
      </p:sp>
      <p:pic>
        <p:nvPicPr>
          <p:cNvPr id="6" name="Picture 5">
            <a:extLst>
              <a:ext uri="{FF2B5EF4-FFF2-40B4-BE49-F238E27FC236}">
                <a16:creationId xmlns:a16="http://schemas.microsoft.com/office/drawing/2014/main" id="{699E62FE-CC29-3351-C954-41C0A8383237}"/>
              </a:ext>
            </a:extLst>
          </p:cNvPr>
          <p:cNvPicPr>
            <a:picLocks noChangeAspect="1"/>
          </p:cNvPicPr>
          <p:nvPr/>
        </p:nvPicPr>
        <p:blipFill rotWithShape="1">
          <a:blip r:embed="rId2"/>
          <a:srcRect r="40048"/>
          <a:stretch/>
        </p:blipFill>
        <p:spPr>
          <a:xfrm>
            <a:off x="4738532" y="3352800"/>
            <a:ext cx="3997324" cy="2062244"/>
          </a:xfrm>
          <a:prstGeom prst="rect">
            <a:avLst/>
          </a:prstGeom>
        </p:spPr>
      </p:pic>
      <p:pic>
        <p:nvPicPr>
          <p:cNvPr id="8" name="Picture 7">
            <a:extLst>
              <a:ext uri="{FF2B5EF4-FFF2-40B4-BE49-F238E27FC236}">
                <a16:creationId xmlns:a16="http://schemas.microsoft.com/office/drawing/2014/main" id="{5C7A70DF-77AE-0FE8-901F-49EB15DE8461}"/>
              </a:ext>
            </a:extLst>
          </p:cNvPr>
          <p:cNvPicPr>
            <a:picLocks noChangeAspect="1"/>
          </p:cNvPicPr>
          <p:nvPr/>
        </p:nvPicPr>
        <p:blipFill rotWithShape="1">
          <a:blip r:embed="rId3"/>
          <a:srcRect r="41838"/>
          <a:stretch/>
        </p:blipFill>
        <p:spPr>
          <a:xfrm>
            <a:off x="381000" y="3352800"/>
            <a:ext cx="4191000" cy="2018712"/>
          </a:xfrm>
          <a:prstGeom prst="rect">
            <a:avLst/>
          </a:prstGeom>
        </p:spPr>
      </p:pic>
    </p:spTree>
    <p:extLst>
      <p:ext uri="{BB962C8B-B14F-4D97-AF65-F5344CB8AC3E}">
        <p14:creationId xmlns:p14="http://schemas.microsoft.com/office/powerpoint/2010/main" val="70936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4230-5DE1-D2B4-EA3D-B50686E68C53}"/>
              </a:ext>
            </a:extLst>
          </p:cNvPr>
          <p:cNvSpPr>
            <a:spLocks noGrp="1"/>
          </p:cNvSpPr>
          <p:nvPr>
            <p:ph type="title"/>
          </p:nvPr>
        </p:nvSpPr>
        <p:spPr/>
        <p:txBody>
          <a:bodyPr/>
          <a:lstStyle/>
          <a:p>
            <a:r>
              <a:rPr lang="en-US"/>
              <a:t>Lập trình Tello cơ bản</a:t>
            </a:r>
          </a:p>
        </p:txBody>
      </p:sp>
      <p:sp>
        <p:nvSpPr>
          <p:cNvPr id="3" name="Content Placeholder 2">
            <a:extLst>
              <a:ext uri="{FF2B5EF4-FFF2-40B4-BE49-F238E27FC236}">
                <a16:creationId xmlns:a16="http://schemas.microsoft.com/office/drawing/2014/main" id="{E0117BB5-3FAC-E6E8-3448-EF9F4422BBDE}"/>
              </a:ext>
            </a:extLst>
          </p:cNvPr>
          <p:cNvSpPr>
            <a:spLocks noGrp="1"/>
          </p:cNvSpPr>
          <p:nvPr>
            <p:ph idx="1"/>
          </p:nvPr>
        </p:nvSpPr>
        <p:spPr>
          <a:xfrm>
            <a:off x="762000" y="2128838"/>
            <a:ext cx="7772400" cy="4114800"/>
          </a:xfrm>
        </p:spPr>
        <p:txBody>
          <a:bodyPr/>
          <a:lstStyle/>
          <a:p>
            <a:r>
              <a:rPr lang="en-US"/>
              <a:t>Kết nối với Tello sử dụng Python</a:t>
            </a:r>
          </a:p>
        </p:txBody>
      </p:sp>
      <p:sp>
        <p:nvSpPr>
          <p:cNvPr id="4" name="Slide Number Placeholder 3">
            <a:extLst>
              <a:ext uri="{FF2B5EF4-FFF2-40B4-BE49-F238E27FC236}">
                <a16:creationId xmlns:a16="http://schemas.microsoft.com/office/drawing/2014/main" id="{97694EE9-84F8-4E63-04C3-E9DDC280635A}"/>
              </a:ext>
            </a:extLst>
          </p:cNvPr>
          <p:cNvSpPr>
            <a:spLocks noGrp="1"/>
          </p:cNvSpPr>
          <p:nvPr>
            <p:ph type="sldNum" sz="quarter" idx="12"/>
          </p:nvPr>
        </p:nvSpPr>
        <p:spPr/>
        <p:txBody>
          <a:bodyPr/>
          <a:lstStyle/>
          <a:p>
            <a:pPr>
              <a:defRPr/>
            </a:pPr>
            <a:fld id="{7FA1032A-09AD-4DD9-B493-BBAF36D92A6C}" type="slidenum">
              <a:rPr lang="en-US" altLang="ko-KR" smtClean="0"/>
              <a:pPr>
                <a:defRPr/>
              </a:pPr>
              <a:t>18</a:t>
            </a:fld>
            <a:endParaRPr lang="en-US" altLang="ko-KR"/>
          </a:p>
        </p:txBody>
      </p:sp>
      <p:pic>
        <p:nvPicPr>
          <p:cNvPr id="8" name="Picture 7">
            <a:extLst>
              <a:ext uri="{FF2B5EF4-FFF2-40B4-BE49-F238E27FC236}">
                <a16:creationId xmlns:a16="http://schemas.microsoft.com/office/drawing/2014/main" id="{5FE48ABA-7BB3-6CA6-7191-2D0524B3E406}"/>
              </a:ext>
            </a:extLst>
          </p:cNvPr>
          <p:cNvPicPr>
            <a:picLocks noChangeAspect="1"/>
          </p:cNvPicPr>
          <p:nvPr/>
        </p:nvPicPr>
        <p:blipFill>
          <a:blip r:embed="rId2"/>
          <a:stretch>
            <a:fillRect/>
          </a:stretch>
        </p:blipFill>
        <p:spPr>
          <a:xfrm>
            <a:off x="951995" y="2895600"/>
            <a:ext cx="7240010" cy="3458058"/>
          </a:xfrm>
          <a:prstGeom prst="rect">
            <a:avLst/>
          </a:prstGeom>
        </p:spPr>
      </p:pic>
    </p:spTree>
    <p:extLst>
      <p:ext uri="{BB962C8B-B14F-4D97-AF65-F5344CB8AC3E}">
        <p14:creationId xmlns:p14="http://schemas.microsoft.com/office/powerpoint/2010/main" val="168587417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1B7C-07BF-96DA-66BB-6EE44EDB3321}"/>
              </a:ext>
            </a:extLst>
          </p:cNvPr>
          <p:cNvSpPr>
            <a:spLocks noGrp="1"/>
          </p:cNvSpPr>
          <p:nvPr>
            <p:ph type="title"/>
          </p:nvPr>
        </p:nvSpPr>
        <p:spPr/>
        <p:txBody>
          <a:bodyPr/>
          <a:lstStyle/>
          <a:p>
            <a:r>
              <a:rPr lang="en-US"/>
              <a:t>Lập trình Tello cơ bản</a:t>
            </a:r>
          </a:p>
        </p:txBody>
      </p:sp>
      <p:sp>
        <p:nvSpPr>
          <p:cNvPr id="3" name="Content Placeholder 2">
            <a:extLst>
              <a:ext uri="{FF2B5EF4-FFF2-40B4-BE49-F238E27FC236}">
                <a16:creationId xmlns:a16="http://schemas.microsoft.com/office/drawing/2014/main" id="{EA996840-E60C-D776-8A01-E3B768E67B41}"/>
              </a:ext>
            </a:extLst>
          </p:cNvPr>
          <p:cNvSpPr>
            <a:spLocks noGrp="1"/>
          </p:cNvSpPr>
          <p:nvPr>
            <p:ph idx="1"/>
          </p:nvPr>
        </p:nvSpPr>
        <p:spPr>
          <a:xfrm>
            <a:off x="685800" y="1916862"/>
            <a:ext cx="7772400" cy="4114800"/>
          </a:xfrm>
        </p:spPr>
        <p:txBody>
          <a:bodyPr/>
          <a:lstStyle/>
          <a:p>
            <a:r>
              <a:rPr lang="en-US"/>
              <a:t>Bật Tello và kết nối với Wifi của Tello</a:t>
            </a:r>
          </a:p>
        </p:txBody>
      </p:sp>
      <p:sp>
        <p:nvSpPr>
          <p:cNvPr id="4" name="Slide Number Placeholder 3">
            <a:extLst>
              <a:ext uri="{FF2B5EF4-FFF2-40B4-BE49-F238E27FC236}">
                <a16:creationId xmlns:a16="http://schemas.microsoft.com/office/drawing/2014/main" id="{67E1C210-0C45-B75C-A48C-66214ACF2AC6}"/>
              </a:ext>
            </a:extLst>
          </p:cNvPr>
          <p:cNvSpPr>
            <a:spLocks noGrp="1"/>
          </p:cNvSpPr>
          <p:nvPr>
            <p:ph type="sldNum" sz="quarter" idx="12"/>
          </p:nvPr>
        </p:nvSpPr>
        <p:spPr/>
        <p:txBody>
          <a:bodyPr/>
          <a:lstStyle/>
          <a:p>
            <a:pPr>
              <a:defRPr/>
            </a:pPr>
            <a:fld id="{7FA1032A-09AD-4DD9-B493-BBAF36D92A6C}" type="slidenum">
              <a:rPr lang="en-US" altLang="ko-KR" smtClean="0"/>
              <a:pPr>
                <a:defRPr/>
              </a:pPr>
              <a:t>19</a:t>
            </a:fld>
            <a:endParaRPr lang="en-US" altLang="ko-KR"/>
          </a:p>
        </p:txBody>
      </p:sp>
      <p:pic>
        <p:nvPicPr>
          <p:cNvPr id="6" name="Picture 5">
            <a:extLst>
              <a:ext uri="{FF2B5EF4-FFF2-40B4-BE49-F238E27FC236}">
                <a16:creationId xmlns:a16="http://schemas.microsoft.com/office/drawing/2014/main" id="{17B88EAA-8C1B-EDB6-6A1A-48DA7075325C}"/>
              </a:ext>
            </a:extLst>
          </p:cNvPr>
          <p:cNvPicPr>
            <a:picLocks noChangeAspect="1"/>
          </p:cNvPicPr>
          <p:nvPr/>
        </p:nvPicPr>
        <p:blipFill>
          <a:blip r:embed="rId2"/>
          <a:stretch>
            <a:fillRect/>
          </a:stretch>
        </p:blipFill>
        <p:spPr>
          <a:xfrm>
            <a:off x="1600200" y="2590800"/>
            <a:ext cx="6463766" cy="4004359"/>
          </a:xfrm>
          <a:prstGeom prst="rect">
            <a:avLst/>
          </a:prstGeom>
        </p:spPr>
      </p:pic>
    </p:spTree>
    <p:extLst>
      <p:ext uri="{BB962C8B-B14F-4D97-AF65-F5344CB8AC3E}">
        <p14:creationId xmlns:p14="http://schemas.microsoft.com/office/powerpoint/2010/main" val="8332628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슬라이드 번호 개체 틀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eaLnBrk="0" fontAlgn="base" hangingPunct="0">
              <a:spcBef>
                <a:spcPct val="0"/>
              </a:spcBef>
              <a:spcAft>
                <a:spcPct val="0"/>
              </a:spcAft>
              <a:defRPr kumimoji="1">
                <a:solidFill>
                  <a:schemeClr val="tx1"/>
                </a:solidFill>
                <a:latin typeface="굴림" pitchFamily="34" charset="-127"/>
                <a:ea typeface="굴림" pitchFamily="34" charset="-127"/>
              </a:defRPr>
            </a:lvl6pPr>
            <a:lvl7pPr marL="2971800" indent="-228600" eaLnBrk="0" fontAlgn="base" hangingPunct="0">
              <a:spcBef>
                <a:spcPct val="0"/>
              </a:spcBef>
              <a:spcAft>
                <a:spcPct val="0"/>
              </a:spcAft>
              <a:defRPr kumimoji="1">
                <a:solidFill>
                  <a:schemeClr val="tx1"/>
                </a:solidFill>
                <a:latin typeface="굴림" pitchFamily="34" charset="-127"/>
                <a:ea typeface="굴림" pitchFamily="34" charset="-127"/>
              </a:defRPr>
            </a:lvl7pPr>
            <a:lvl8pPr marL="3429000" indent="-228600" eaLnBrk="0" fontAlgn="base" hangingPunct="0">
              <a:spcBef>
                <a:spcPct val="0"/>
              </a:spcBef>
              <a:spcAft>
                <a:spcPct val="0"/>
              </a:spcAft>
              <a:defRPr kumimoji="1">
                <a:solidFill>
                  <a:schemeClr val="tx1"/>
                </a:solidFill>
                <a:latin typeface="굴림" pitchFamily="34" charset="-127"/>
                <a:ea typeface="굴림" pitchFamily="34" charset="-127"/>
              </a:defRPr>
            </a:lvl8pPr>
            <a:lvl9pPr marL="3886200" indent="-228600" eaLnBrk="0" fontAlgn="base" hangingPunct="0">
              <a:spcBef>
                <a:spcPct val="0"/>
              </a:spcBef>
              <a:spcAft>
                <a:spcPct val="0"/>
              </a:spcAft>
              <a:defRPr kumimoji="1">
                <a:solidFill>
                  <a:schemeClr val="tx1"/>
                </a:solidFill>
                <a:latin typeface="굴림" pitchFamily="34" charset="-127"/>
                <a:ea typeface="굴림" pitchFamily="34" charset="-127"/>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D490C5-CFF6-4391-BF28-691E20942CE8}" type="slidenum">
              <a:rPr kumimoji="0" lang="ko-KR" altLang="en-US" sz="1200" b="0" i="0" u="none" strike="noStrike" kern="1200" cap="none" spc="0" normalizeH="0" baseline="0" noProof="0" smtClean="0">
                <a:ln>
                  <a:noFill/>
                </a:ln>
                <a:solidFill>
                  <a:srgbClr val="FFFFFF"/>
                </a:solidFill>
                <a:effectLst/>
                <a:uLnTx/>
                <a:uFillTx/>
                <a:latin typeface="굴림" pitchFamily="34" charset="-127"/>
                <a:ea typeface="굴림"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ko-KR" sz="1200" b="0" i="0" u="none" strike="noStrike" kern="1200" cap="none" spc="0" normalizeH="0" baseline="0" noProof="0">
              <a:ln>
                <a:noFill/>
              </a:ln>
              <a:solidFill>
                <a:srgbClr val="FFFFFF"/>
              </a:solidFill>
              <a:effectLst/>
              <a:uLnTx/>
              <a:uFillTx/>
              <a:latin typeface="굴림" pitchFamily="34" charset="-127"/>
              <a:ea typeface="굴림" pitchFamily="34" charset="-127"/>
              <a:cs typeface="+mn-cs"/>
            </a:endParaRPr>
          </a:p>
        </p:txBody>
      </p:sp>
      <p:sp>
        <p:nvSpPr>
          <p:cNvPr id="2" name="제목 1">
            <a:extLst>
              <a:ext uri="{FF2B5EF4-FFF2-40B4-BE49-F238E27FC236}">
                <a16:creationId xmlns:a16="http://schemas.microsoft.com/office/drawing/2014/main" id="{A28502D9-E427-81CA-1149-794325B83CEE}"/>
              </a:ext>
            </a:extLst>
          </p:cNvPr>
          <p:cNvSpPr txBox="1">
            <a:spLocks/>
          </p:cNvSpPr>
          <p:nvPr/>
        </p:nvSpPr>
        <p:spPr bwMode="auto">
          <a:xfrm>
            <a:off x="0" y="-1"/>
            <a:ext cx="9144000" cy="1976437"/>
          </a:xfrm>
          <a:prstGeom prst="rect">
            <a:avLst/>
          </a:prstGeom>
          <a:noFill/>
          <a:ln>
            <a:noFill/>
          </a:ln>
        </p:spPr>
        <p:txBody>
          <a:bodyPr vert="horz" wrap="square" lIns="91440" tIns="45720" rIns="91440" bIns="45720" numCol="1" rtlCol="0" anchor="ctr" anchorCtr="0" compatLnSpc="1">
            <a:prstTxWarp prst="textNoShape">
              <a:avLst/>
            </a:prstTxWarp>
            <a:normAutofit/>
          </a:bodyPr>
          <a:lst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1" lang="en-US" altLang="ko-KR" sz="4400" b="1" i="0" u="none" strike="noStrike" kern="1200" cap="none" spc="0" normalizeH="0" baseline="0" noProof="0">
                <a:ln>
                  <a:noFill/>
                </a:ln>
                <a:solidFill>
                  <a:srgbClr val="0000CC"/>
                </a:solidFill>
                <a:effectLst>
                  <a:outerShdw blurRad="38100" dist="38100" dir="2700000" algn="tl">
                    <a:srgbClr val="000000">
                      <a:alpha val="43137"/>
                    </a:srgbClr>
                  </a:outerShdw>
                </a:effectLst>
                <a:uLnTx/>
                <a:uFillTx/>
                <a:latin typeface="Comic Sans MS" pitchFamily="66" charset="0"/>
                <a:cs typeface="+mj-cs"/>
              </a:rPr>
              <a:t>Mục tiêu bài học</a:t>
            </a:r>
            <a:endParaRPr kumimoji="1" lang="ko-KR" altLang="en-US" sz="3200" b="1" i="0"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Comic Sans MS" pitchFamily="66" charset="0"/>
            </a:endParaRPr>
          </a:p>
        </p:txBody>
      </p:sp>
      <p:sp>
        <p:nvSpPr>
          <p:cNvPr id="4" name="Rectangle 3">
            <a:extLst>
              <a:ext uri="{FF2B5EF4-FFF2-40B4-BE49-F238E27FC236}">
                <a16:creationId xmlns:a16="http://schemas.microsoft.com/office/drawing/2014/main" id="{F987E563-A729-518E-5C0D-705948FD88C1}"/>
              </a:ext>
            </a:extLst>
          </p:cNvPr>
          <p:cNvSpPr txBox="1">
            <a:spLocks noChangeArrowheads="1"/>
          </p:cNvSpPr>
          <p:nvPr/>
        </p:nvSpPr>
        <p:spPr bwMode="auto">
          <a:xfrm>
            <a:off x="571500" y="2286000"/>
            <a:ext cx="8001000" cy="3048000"/>
          </a:xfrm>
          <a:prstGeom prst="rect">
            <a:avLst/>
          </a:prstGeom>
          <a:noFill/>
          <a:ln w="254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355600" lvl="1" indent="-355600" fontAlgn="auto">
              <a:spcBef>
                <a:spcPts val="0"/>
              </a:spcBef>
              <a:spcAft>
                <a:spcPts val="600"/>
              </a:spcAft>
              <a:buClr>
                <a:srgbClr val="0000CC"/>
              </a:buClr>
              <a:buSzPct val="80000"/>
              <a:buFont typeface="Wingdings" pitchFamily="2" charset="2"/>
              <a:buChar char="Ø"/>
              <a:defRPr/>
            </a:pPr>
            <a:r>
              <a:rPr kumimoji="0" lang="en-US" altLang="ko-KR" sz="2400" b="1">
                <a:solidFill>
                  <a:srgbClr val="0000CC"/>
                </a:solidFill>
                <a:latin typeface="Comic Sans MS" pitchFamily="66" charset="0"/>
                <a:ea typeface="굴림" pitchFamily="34" charset="-127"/>
                <a:cs typeface="Times New Roman" pitchFamily="18" charset="0"/>
              </a:rPr>
              <a:t>Tìm hiểu về Tello Drone và các chú ý an toàn khi sử dụng</a:t>
            </a:r>
            <a:endParaRPr kumimoji="0" lang="vi-VN" altLang="ko-KR" sz="2400" b="1">
              <a:solidFill>
                <a:srgbClr val="0000CC"/>
              </a:solidFill>
              <a:latin typeface="Comic Sans MS" pitchFamily="66" charset="0"/>
              <a:ea typeface="굴림" pitchFamily="34" charset="-127"/>
              <a:cs typeface="Times New Roman" pitchFamily="18" charset="0"/>
            </a:endParaRPr>
          </a:p>
          <a:p>
            <a:pPr marL="355600" lvl="1" indent="-355600" fontAlgn="auto">
              <a:spcBef>
                <a:spcPts val="0"/>
              </a:spcBef>
              <a:spcAft>
                <a:spcPts val="600"/>
              </a:spcAft>
              <a:buClr>
                <a:srgbClr val="0000CC"/>
              </a:buClr>
              <a:buSzPct val="80000"/>
              <a:buFont typeface="Wingdings" pitchFamily="2" charset="2"/>
              <a:buChar char="Ø"/>
              <a:defRPr/>
            </a:pPr>
            <a:r>
              <a:rPr kumimoji="0" lang="en-US" altLang="ko-KR" sz="2400" b="1">
                <a:solidFill>
                  <a:srgbClr val="0000CC"/>
                </a:solidFill>
                <a:latin typeface="Comic Sans MS" pitchFamily="66" charset="0"/>
                <a:ea typeface="굴림" pitchFamily="34" charset="-127"/>
                <a:cs typeface="Times New Roman" pitchFamily="18" charset="0"/>
              </a:rPr>
              <a:t>Cài đặt thư viện cho lập trình Tello Drone sử dụng Python </a:t>
            </a:r>
          </a:p>
          <a:p>
            <a:pPr marL="355600" lvl="1" indent="-355600" fontAlgn="auto">
              <a:spcBef>
                <a:spcPts val="0"/>
              </a:spcBef>
              <a:spcAft>
                <a:spcPts val="600"/>
              </a:spcAft>
              <a:buClr>
                <a:srgbClr val="0000CC"/>
              </a:buClr>
              <a:buSzPct val="80000"/>
              <a:buFont typeface="Wingdings" pitchFamily="2" charset="2"/>
              <a:buChar char="Ø"/>
              <a:defRPr/>
            </a:pPr>
            <a:r>
              <a:rPr kumimoji="0" lang="en-US" altLang="ko-KR" sz="2400" b="1">
                <a:solidFill>
                  <a:srgbClr val="0000CC"/>
                </a:solidFill>
                <a:latin typeface="Comic Sans MS" pitchFamily="66" charset="0"/>
                <a:ea typeface="굴림" pitchFamily="34" charset="-127"/>
                <a:cs typeface="Times New Roman" pitchFamily="18" charset="0"/>
              </a:rPr>
              <a:t>Lập trình và chạy thử nghiệm những câu lệnh điều khiển cơ bản với Tello Drone</a:t>
            </a:r>
          </a:p>
        </p:txBody>
      </p:sp>
    </p:spTree>
    <p:extLst>
      <p:ext uri="{BB962C8B-B14F-4D97-AF65-F5344CB8AC3E}">
        <p14:creationId xmlns:p14="http://schemas.microsoft.com/office/powerpoint/2010/main" val="187212808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7214-05CF-A04C-F34D-81BD77446C94}"/>
              </a:ext>
            </a:extLst>
          </p:cNvPr>
          <p:cNvSpPr>
            <a:spLocks noGrp="1"/>
          </p:cNvSpPr>
          <p:nvPr>
            <p:ph type="title"/>
          </p:nvPr>
        </p:nvSpPr>
        <p:spPr/>
        <p:txBody>
          <a:bodyPr/>
          <a:lstStyle/>
          <a:p>
            <a:r>
              <a:rPr lang="en-US"/>
              <a:t>Lập trình Tello cơ bản</a:t>
            </a:r>
          </a:p>
        </p:txBody>
      </p:sp>
      <p:sp>
        <p:nvSpPr>
          <p:cNvPr id="4" name="Slide Number Placeholder 3">
            <a:extLst>
              <a:ext uri="{FF2B5EF4-FFF2-40B4-BE49-F238E27FC236}">
                <a16:creationId xmlns:a16="http://schemas.microsoft.com/office/drawing/2014/main" id="{13C2C42A-7E1D-450B-B847-58F213236A07}"/>
              </a:ext>
            </a:extLst>
          </p:cNvPr>
          <p:cNvSpPr>
            <a:spLocks noGrp="1"/>
          </p:cNvSpPr>
          <p:nvPr>
            <p:ph type="sldNum" sz="quarter" idx="12"/>
          </p:nvPr>
        </p:nvSpPr>
        <p:spPr/>
        <p:txBody>
          <a:bodyPr/>
          <a:lstStyle/>
          <a:p>
            <a:pPr>
              <a:defRPr/>
            </a:pPr>
            <a:fld id="{7FA1032A-09AD-4DD9-B493-BBAF36D92A6C}" type="slidenum">
              <a:rPr lang="en-US" altLang="ko-KR" smtClean="0"/>
              <a:pPr>
                <a:defRPr/>
              </a:pPr>
              <a:t>20</a:t>
            </a:fld>
            <a:endParaRPr lang="en-US" altLang="ko-KR"/>
          </a:p>
        </p:txBody>
      </p:sp>
      <p:pic>
        <p:nvPicPr>
          <p:cNvPr id="7" name="Picture 6">
            <a:extLst>
              <a:ext uri="{FF2B5EF4-FFF2-40B4-BE49-F238E27FC236}">
                <a16:creationId xmlns:a16="http://schemas.microsoft.com/office/drawing/2014/main" id="{593F8B5B-69AF-B402-9BBC-81F9B1FE2C79}"/>
              </a:ext>
            </a:extLst>
          </p:cNvPr>
          <p:cNvPicPr>
            <a:picLocks noChangeAspect="1"/>
          </p:cNvPicPr>
          <p:nvPr/>
        </p:nvPicPr>
        <p:blipFill>
          <a:blip r:embed="rId2"/>
          <a:stretch>
            <a:fillRect/>
          </a:stretch>
        </p:blipFill>
        <p:spPr>
          <a:xfrm>
            <a:off x="3155159" y="1905000"/>
            <a:ext cx="5751072" cy="4425916"/>
          </a:xfrm>
          <a:prstGeom prst="rect">
            <a:avLst/>
          </a:prstGeom>
        </p:spPr>
      </p:pic>
      <p:sp>
        <p:nvSpPr>
          <p:cNvPr id="8" name="TextBox 7">
            <a:extLst>
              <a:ext uri="{FF2B5EF4-FFF2-40B4-BE49-F238E27FC236}">
                <a16:creationId xmlns:a16="http://schemas.microsoft.com/office/drawing/2014/main" id="{4DDE34A0-D3F5-1B1C-80EB-F60A39D328EE}"/>
              </a:ext>
            </a:extLst>
          </p:cNvPr>
          <p:cNvSpPr txBox="1"/>
          <p:nvPr/>
        </p:nvSpPr>
        <p:spPr>
          <a:xfrm>
            <a:off x="170792" y="3764015"/>
            <a:ext cx="1713931" cy="707886"/>
          </a:xfrm>
          <a:prstGeom prst="rect">
            <a:avLst/>
          </a:prstGeom>
          <a:noFill/>
        </p:spPr>
        <p:txBody>
          <a:bodyPr wrap="none" rtlCol="0">
            <a:spAutoFit/>
          </a:bodyPr>
          <a:lstStyle/>
          <a:p>
            <a:pPr algn="ctr"/>
            <a:r>
              <a:rPr lang="en-US" sz="2000">
                <a:latin typeface="+mn-lt"/>
              </a:rPr>
              <a:t>Chạy </a:t>
            </a:r>
          </a:p>
          <a:p>
            <a:pPr algn="ctr"/>
            <a:r>
              <a:rPr lang="en-US" sz="2000">
                <a:latin typeface="+mn-lt"/>
              </a:rPr>
              <a:t>chương trình </a:t>
            </a:r>
          </a:p>
        </p:txBody>
      </p:sp>
      <p:sp>
        <p:nvSpPr>
          <p:cNvPr id="9" name="Arrow: Right 8">
            <a:extLst>
              <a:ext uri="{FF2B5EF4-FFF2-40B4-BE49-F238E27FC236}">
                <a16:creationId xmlns:a16="http://schemas.microsoft.com/office/drawing/2014/main" id="{9CF0A421-5B5B-3DFF-AC51-E31CB10445A9}"/>
              </a:ext>
            </a:extLst>
          </p:cNvPr>
          <p:cNvSpPr/>
          <p:nvPr/>
        </p:nvSpPr>
        <p:spPr bwMode="auto">
          <a:xfrm>
            <a:off x="2037858" y="3875642"/>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a typeface="굴림" charset="-127"/>
            </a:endParaRPr>
          </a:p>
        </p:txBody>
      </p:sp>
    </p:spTree>
    <p:extLst>
      <p:ext uri="{BB962C8B-B14F-4D97-AF65-F5344CB8AC3E}">
        <p14:creationId xmlns:p14="http://schemas.microsoft.com/office/powerpoint/2010/main" val="208142572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DBFB-5995-544F-9313-C40C43D4377B}"/>
              </a:ext>
            </a:extLst>
          </p:cNvPr>
          <p:cNvSpPr>
            <a:spLocks noGrp="1"/>
          </p:cNvSpPr>
          <p:nvPr>
            <p:ph type="title"/>
          </p:nvPr>
        </p:nvSpPr>
        <p:spPr/>
        <p:txBody>
          <a:bodyPr/>
          <a:lstStyle/>
          <a:p>
            <a:r>
              <a:rPr lang="en-US"/>
              <a:t>Lập trình Tello cơ bản</a:t>
            </a:r>
          </a:p>
        </p:txBody>
      </p:sp>
      <p:sp>
        <p:nvSpPr>
          <p:cNvPr id="3" name="Content Placeholder 2">
            <a:extLst>
              <a:ext uri="{FF2B5EF4-FFF2-40B4-BE49-F238E27FC236}">
                <a16:creationId xmlns:a16="http://schemas.microsoft.com/office/drawing/2014/main" id="{55CB5990-CD4A-5CE4-03A5-4F2B5A4784E0}"/>
              </a:ext>
            </a:extLst>
          </p:cNvPr>
          <p:cNvSpPr>
            <a:spLocks noGrp="1"/>
          </p:cNvSpPr>
          <p:nvPr>
            <p:ph idx="1"/>
          </p:nvPr>
        </p:nvSpPr>
        <p:spPr>
          <a:xfrm>
            <a:off x="685800" y="2144505"/>
            <a:ext cx="7772400" cy="4114800"/>
          </a:xfrm>
        </p:spPr>
        <p:txBody>
          <a:bodyPr/>
          <a:lstStyle/>
          <a:p>
            <a:r>
              <a:rPr lang="en-US"/>
              <a:t>Takeoff và Land</a:t>
            </a:r>
          </a:p>
        </p:txBody>
      </p:sp>
      <p:sp>
        <p:nvSpPr>
          <p:cNvPr id="4" name="Slide Number Placeholder 3">
            <a:extLst>
              <a:ext uri="{FF2B5EF4-FFF2-40B4-BE49-F238E27FC236}">
                <a16:creationId xmlns:a16="http://schemas.microsoft.com/office/drawing/2014/main" id="{066782B7-CAB2-C2BC-C6E9-0965013FF6C5}"/>
              </a:ext>
            </a:extLst>
          </p:cNvPr>
          <p:cNvSpPr>
            <a:spLocks noGrp="1"/>
          </p:cNvSpPr>
          <p:nvPr>
            <p:ph type="sldNum" sz="quarter" idx="12"/>
          </p:nvPr>
        </p:nvSpPr>
        <p:spPr/>
        <p:txBody>
          <a:bodyPr/>
          <a:lstStyle/>
          <a:p>
            <a:pPr>
              <a:defRPr/>
            </a:pPr>
            <a:fld id="{7FA1032A-09AD-4DD9-B493-BBAF36D92A6C}" type="slidenum">
              <a:rPr lang="en-US" altLang="ko-KR" smtClean="0"/>
              <a:pPr>
                <a:defRPr/>
              </a:pPr>
              <a:t>21</a:t>
            </a:fld>
            <a:endParaRPr lang="en-US" altLang="ko-KR"/>
          </a:p>
        </p:txBody>
      </p:sp>
      <p:pic>
        <p:nvPicPr>
          <p:cNvPr id="6" name="Picture 5">
            <a:extLst>
              <a:ext uri="{FF2B5EF4-FFF2-40B4-BE49-F238E27FC236}">
                <a16:creationId xmlns:a16="http://schemas.microsoft.com/office/drawing/2014/main" id="{7ACACA0F-95D7-507B-AF93-B5C161178399}"/>
              </a:ext>
            </a:extLst>
          </p:cNvPr>
          <p:cNvPicPr>
            <a:picLocks noChangeAspect="1"/>
          </p:cNvPicPr>
          <p:nvPr/>
        </p:nvPicPr>
        <p:blipFill>
          <a:blip r:embed="rId2"/>
          <a:stretch>
            <a:fillRect/>
          </a:stretch>
        </p:blipFill>
        <p:spPr>
          <a:xfrm>
            <a:off x="2590800" y="2745750"/>
            <a:ext cx="3772426" cy="3734321"/>
          </a:xfrm>
          <a:prstGeom prst="rect">
            <a:avLst/>
          </a:prstGeom>
        </p:spPr>
      </p:pic>
    </p:spTree>
    <p:extLst>
      <p:ext uri="{BB962C8B-B14F-4D97-AF65-F5344CB8AC3E}">
        <p14:creationId xmlns:p14="http://schemas.microsoft.com/office/powerpoint/2010/main" val="328915460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15C4-5FC6-0605-A102-D8E1527D05B6}"/>
              </a:ext>
            </a:extLst>
          </p:cNvPr>
          <p:cNvSpPr>
            <a:spLocks noGrp="1"/>
          </p:cNvSpPr>
          <p:nvPr>
            <p:ph type="title"/>
          </p:nvPr>
        </p:nvSpPr>
        <p:spPr/>
        <p:txBody>
          <a:bodyPr/>
          <a:lstStyle/>
          <a:p>
            <a:r>
              <a:rPr lang="en-US"/>
              <a:t>Lập trình Tello cơ bản</a:t>
            </a:r>
          </a:p>
        </p:txBody>
      </p:sp>
      <p:sp>
        <p:nvSpPr>
          <p:cNvPr id="3" name="Content Placeholder 2">
            <a:extLst>
              <a:ext uri="{FF2B5EF4-FFF2-40B4-BE49-F238E27FC236}">
                <a16:creationId xmlns:a16="http://schemas.microsoft.com/office/drawing/2014/main" id="{A71105AA-F9B0-79FF-C2B0-ED2558C72861}"/>
              </a:ext>
            </a:extLst>
          </p:cNvPr>
          <p:cNvSpPr>
            <a:spLocks noGrp="1"/>
          </p:cNvSpPr>
          <p:nvPr>
            <p:ph idx="1"/>
          </p:nvPr>
        </p:nvSpPr>
        <p:spPr/>
        <p:txBody>
          <a:bodyPr/>
          <a:lstStyle/>
          <a:p>
            <a:r>
              <a:rPr lang="en-US"/>
              <a:t>Hàm send_rc_control</a:t>
            </a:r>
          </a:p>
        </p:txBody>
      </p:sp>
      <p:sp>
        <p:nvSpPr>
          <p:cNvPr id="4" name="Slide Number Placeholder 3">
            <a:extLst>
              <a:ext uri="{FF2B5EF4-FFF2-40B4-BE49-F238E27FC236}">
                <a16:creationId xmlns:a16="http://schemas.microsoft.com/office/drawing/2014/main" id="{E23E7652-20CE-96B6-D0CA-1115BD04F577}"/>
              </a:ext>
            </a:extLst>
          </p:cNvPr>
          <p:cNvSpPr>
            <a:spLocks noGrp="1"/>
          </p:cNvSpPr>
          <p:nvPr>
            <p:ph type="sldNum" sz="quarter" idx="12"/>
          </p:nvPr>
        </p:nvSpPr>
        <p:spPr/>
        <p:txBody>
          <a:bodyPr/>
          <a:lstStyle/>
          <a:p>
            <a:pPr>
              <a:defRPr/>
            </a:pPr>
            <a:fld id="{7FA1032A-09AD-4DD9-B493-BBAF36D92A6C}" type="slidenum">
              <a:rPr lang="en-US" altLang="ko-KR" smtClean="0"/>
              <a:pPr>
                <a:defRPr/>
              </a:pPr>
              <a:t>22</a:t>
            </a:fld>
            <a:endParaRPr lang="en-US" altLang="ko-KR"/>
          </a:p>
        </p:txBody>
      </p:sp>
      <p:pic>
        <p:nvPicPr>
          <p:cNvPr id="6" name="Picture 5">
            <a:extLst>
              <a:ext uri="{FF2B5EF4-FFF2-40B4-BE49-F238E27FC236}">
                <a16:creationId xmlns:a16="http://schemas.microsoft.com/office/drawing/2014/main" id="{F172222E-6E15-E4F4-C876-C4470A576D8B}"/>
              </a:ext>
            </a:extLst>
          </p:cNvPr>
          <p:cNvPicPr>
            <a:picLocks noChangeAspect="1"/>
          </p:cNvPicPr>
          <p:nvPr/>
        </p:nvPicPr>
        <p:blipFill>
          <a:blip r:embed="rId2"/>
          <a:stretch>
            <a:fillRect/>
          </a:stretch>
        </p:blipFill>
        <p:spPr>
          <a:xfrm>
            <a:off x="3876827" y="2710670"/>
            <a:ext cx="4532312" cy="3761568"/>
          </a:xfrm>
          <a:prstGeom prst="rect">
            <a:avLst/>
          </a:prstGeom>
        </p:spPr>
      </p:pic>
      <p:sp>
        <p:nvSpPr>
          <p:cNvPr id="7" name="TextBox 6">
            <a:extLst>
              <a:ext uri="{FF2B5EF4-FFF2-40B4-BE49-F238E27FC236}">
                <a16:creationId xmlns:a16="http://schemas.microsoft.com/office/drawing/2014/main" id="{A823DD87-9CDF-7C75-F792-4D4E6C7E1A78}"/>
              </a:ext>
            </a:extLst>
          </p:cNvPr>
          <p:cNvSpPr txBox="1"/>
          <p:nvPr/>
        </p:nvSpPr>
        <p:spPr>
          <a:xfrm>
            <a:off x="1616947" y="3909205"/>
            <a:ext cx="1713931" cy="707886"/>
          </a:xfrm>
          <a:prstGeom prst="rect">
            <a:avLst/>
          </a:prstGeom>
          <a:noFill/>
        </p:spPr>
        <p:txBody>
          <a:bodyPr wrap="none" rtlCol="0">
            <a:spAutoFit/>
          </a:bodyPr>
          <a:lstStyle/>
          <a:p>
            <a:pPr algn="ctr"/>
            <a:r>
              <a:rPr lang="en-US" sz="2000">
                <a:latin typeface="+mn-lt"/>
              </a:rPr>
              <a:t>Chạy thử</a:t>
            </a:r>
          </a:p>
          <a:p>
            <a:pPr algn="ctr"/>
            <a:r>
              <a:rPr lang="en-US" sz="2000">
                <a:latin typeface="+mn-lt"/>
              </a:rPr>
              <a:t>chương trình </a:t>
            </a:r>
          </a:p>
        </p:txBody>
      </p:sp>
    </p:spTree>
    <p:extLst>
      <p:ext uri="{BB962C8B-B14F-4D97-AF65-F5344CB8AC3E}">
        <p14:creationId xmlns:p14="http://schemas.microsoft.com/office/powerpoint/2010/main" val="36167499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1E25-3AA9-40D5-380E-9162CF50C87F}"/>
              </a:ext>
            </a:extLst>
          </p:cNvPr>
          <p:cNvSpPr>
            <a:spLocks noGrp="1"/>
          </p:cNvSpPr>
          <p:nvPr>
            <p:ph type="title"/>
          </p:nvPr>
        </p:nvSpPr>
        <p:spPr/>
        <p:txBody>
          <a:bodyPr/>
          <a:lstStyle/>
          <a:p>
            <a:r>
              <a:rPr lang="en-US"/>
              <a:t>Lập trình Tello cơ bản</a:t>
            </a:r>
          </a:p>
        </p:txBody>
      </p:sp>
      <p:sp>
        <p:nvSpPr>
          <p:cNvPr id="4" name="Slide Number Placeholder 3">
            <a:extLst>
              <a:ext uri="{FF2B5EF4-FFF2-40B4-BE49-F238E27FC236}">
                <a16:creationId xmlns:a16="http://schemas.microsoft.com/office/drawing/2014/main" id="{75B2C6DB-0A3E-EC8B-377D-B20777BA611A}"/>
              </a:ext>
            </a:extLst>
          </p:cNvPr>
          <p:cNvSpPr>
            <a:spLocks noGrp="1"/>
          </p:cNvSpPr>
          <p:nvPr>
            <p:ph type="sldNum" sz="quarter" idx="12"/>
          </p:nvPr>
        </p:nvSpPr>
        <p:spPr/>
        <p:txBody>
          <a:bodyPr/>
          <a:lstStyle/>
          <a:p>
            <a:pPr>
              <a:defRPr/>
            </a:pPr>
            <a:fld id="{7FA1032A-09AD-4DD9-B493-BBAF36D92A6C}" type="slidenum">
              <a:rPr lang="en-US" altLang="ko-KR" smtClean="0"/>
              <a:pPr>
                <a:defRPr/>
              </a:pPr>
              <a:t>23</a:t>
            </a:fld>
            <a:endParaRPr lang="en-US" altLang="ko-KR"/>
          </a:p>
        </p:txBody>
      </p:sp>
      <p:pic>
        <p:nvPicPr>
          <p:cNvPr id="10" name="Picture 9">
            <a:extLst>
              <a:ext uri="{FF2B5EF4-FFF2-40B4-BE49-F238E27FC236}">
                <a16:creationId xmlns:a16="http://schemas.microsoft.com/office/drawing/2014/main" id="{1D24F119-1625-5093-84B6-45960418B8A9}"/>
              </a:ext>
            </a:extLst>
          </p:cNvPr>
          <p:cNvPicPr>
            <a:picLocks noChangeAspect="1"/>
          </p:cNvPicPr>
          <p:nvPr/>
        </p:nvPicPr>
        <p:blipFill>
          <a:blip r:embed="rId2"/>
          <a:stretch>
            <a:fillRect/>
          </a:stretch>
        </p:blipFill>
        <p:spPr>
          <a:xfrm>
            <a:off x="3076575" y="1905000"/>
            <a:ext cx="5867400" cy="4397297"/>
          </a:xfrm>
          <a:prstGeom prst="rect">
            <a:avLst/>
          </a:prstGeom>
        </p:spPr>
      </p:pic>
      <p:sp>
        <p:nvSpPr>
          <p:cNvPr id="11" name="TextBox 10">
            <a:extLst>
              <a:ext uri="{FF2B5EF4-FFF2-40B4-BE49-F238E27FC236}">
                <a16:creationId xmlns:a16="http://schemas.microsoft.com/office/drawing/2014/main" id="{9FE26B6B-3CA4-C743-FD96-350E598EC361}"/>
              </a:ext>
            </a:extLst>
          </p:cNvPr>
          <p:cNvSpPr txBox="1"/>
          <p:nvPr/>
        </p:nvSpPr>
        <p:spPr>
          <a:xfrm>
            <a:off x="162281" y="2514600"/>
            <a:ext cx="2770309" cy="707886"/>
          </a:xfrm>
          <a:prstGeom prst="rect">
            <a:avLst/>
          </a:prstGeom>
          <a:noFill/>
        </p:spPr>
        <p:txBody>
          <a:bodyPr wrap="none" rtlCol="0">
            <a:spAutoFit/>
          </a:bodyPr>
          <a:lstStyle/>
          <a:p>
            <a:pPr algn="ctr"/>
            <a:r>
              <a:rPr lang="en-US" sz="2000" b="1" u="sng">
                <a:latin typeface="+mn-lt"/>
              </a:rPr>
              <a:t>Hiểu rõ hơn về hàm </a:t>
            </a:r>
          </a:p>
          <a:p>
            <a:pPr algn="ctr"/>
            <a:r>
              <a:rPr lang="en-US" sz="2000" b="1" u="sng">
                <a:latin typeface="+mn-lt"/>
              </a:rPr>
              <a:t>và cách sử dụng:</a:t>
            </a:r>
          </a:p>
        </p:txBody>
      </p:sp>
      <p:sp>
        <p:nvSpPr>
          <p:cNvPr id="12" name="Speech Bubble: Rectangle 11">
            <a:extLst>
              <a:ext uri="{FF2B5EF4-FFF2-40B4-BE49-F238E27FC236}">
                <a16:creationId xmlns:a16="http://schemas.microsoft.com/office/drawing/2014/main" id="{6B9B6685-DF32-15E2-6C9A-E208FB1E8CFD}"/>
              </a:ext>
            </a:extLst>
          </p:cNvPr>
          <p:cNvSpPr/>
          <p:nvPr/>
        </p:nvSpPr>
        <p:spPr>
          <a:xfrm>
            <a:off x="1150938" y="3505200"/>
            <a:ext cx="1781652" cy="447230"/>
          </a:xfrm>
          <a:prstGeom prst="wedgeRectCallout">
            <a:avLst>
              <a:gd name="adj1" fmla="val 100641"/>
              <a:gd name="adj2" fmla="val -31014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Click chuột phải </a:t>
            </a:r>
          </a:p>
        </p:txBody>
      </p:sp>
    </p:spTree>
    <p:extLst>
      <p:ext uri="{BB962C8B-B14F-4D97-AF65-F5344CB8AC3E}">
        <p14:creationId xmlns:p14="http://schemas.microsoft.com/office/powerpoint/2010/main" val="15815384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8131-8369-89AA-9033-F50904DBC764}"/>
              </a:ext>
            </a:extLst>
          </p:cNvPr>
          <p:cNvSpPr>
            <a:spLocks noGrp="1"/>
          </p:cNvSpPr>
          <p:nvPr>
            <p:ph type="title"/>
          </p:nvPr>
        </p:nvSpPr>
        <p:spPr/>
        <p:txBody>
          <a:bodyPr/>
          <a:lstStyle/>
          <a:p>
            <a:r>
              <a:rPr lang="en-US"/>
              <a:t>Lập trình Tello cơ bản</a:t>
            </a:r>
          </a:p>
        </p:txBody>
      </p:sp>
      <p:sp>
        <p:nvSpPr>
          <p:cNvPr id="4" name="Slide Number Placeholder 3">
            <a:extLst>
              <a:ext uri="{FF2B5EF4-FFF2-40B4-BE49-F238E27FC236}">
                <a16:creationId xmlns:a16="http://schemas.microsoft.com/office/drawing/2014/main" id="{C1E0FF57-CE19-F80C-94DF-66AFE2B45253}"/>
              </a:ext>
            </a:extLst>
          </p:cNvPr>
          <p:cNvSpPr>
            <a:spLocks noGrp="1"/>
          </p:cNvSpPr>
          <p:nvPr>
            <p:ph type="sldNum" sz="quarter" idx="12"/>
          </p:nvPr>
        </p:nvSpPr>
        <p:spPr/>
        <p:txBody>
          <a:bodyPr/>
          <a:lstStyle/>
          <a:p>
            <a:pPr>
              <a:defRPr/>
            </a:pPr>
            <a:fld id="{7FA1032A-09AD-4DD9-B493-BBAF36D92A6C}" type="slidenum">
              <a:rPr lang="en-US" altLang="ko-KR" smtClean="0"/>
              <a:pPr>
                <a:defRPr/>
              </a:pPr>
              <a:t>24</a:t>
            </a:fld>
            <a:endParaRPr lang="en-US" altLang="ko-KR"/>
          </a:p>
        </p:txBody>
      </p:sp>
      <p:pic>
        <p:nvPicPr>
          <p:cNvPr id="6" name="Picture 5">
            <a:extLst>
              <a:ext uri="{FF2B5EF4-FFF2-40B4-BE49-F238E27FC236}">
                <a16:creationId xmlns:a16="http://schemas.microsoft.com/office/drawing/2014/main" id="{CDBDE497-AAB7-A475-4636-5C015085A5F9}"/>
              </a:ext>
            </a:extLst>
          </p:cNvPr>
          <p:cNvPicPr>
            <a:picLocks noChangeAspect="1"/>
          </p:cNvPicPr>
          <p:nvPr/>
        </p:nvPicPr>
        <p:blipFill>
          <a:blip r:embed="rId2"/>
          <a:stretch>
            <a:fillRect/>
          </a:stretch>
        </p:blipFill>
        <p:spPr>
          <a:xfrm>
            <a:off x="739346" y="2589752"/>
            <a:ext cx="7718854" cy="3714419"/>
          </a:xfrm>
          <a:prstGeom prst="rect">
            <a:avLst/>
          </a:prstGeom>
        </p:spPr>
      </p:pic>
      <p:sp>
        <p:nvSpPr>
          <p:cNvPr id="7" name="Content Placeholder 2">
            <a:extLst>
              <a:ext uri="{FF2B5EF4-FFF2-40B4-BE49-F238E27FC236}">
                <a16:creationId xmlns:a16="http://schemas.microsoft.com/office/drawing/2014/main" id="{6F409711-75AF-4F53-CB93-B426A6568924}"/>
              </a:ext>
            </a:extLst>
          </p:cNvPr>
          <p:cNvSpPr>
            <a:spLocks noGrp="1"/>
          </p:cNvSpPr>
          <p:nvPr>
            <p:ph idx="1"/>
          </p:nvPr>
        </p:nvSpPr>
        <p:spPr>
          <a:xfrm>
            <a:off x="685800" y="1916862"/>
            <a:ext cx="7772400" cy="4114800"/>
          </a:xfrm>
        </p:spPr>
        <p:txBody>
          <a:bodyPr/>
          <a:lstStyle/>
          <a:p>
            <a:r>
              <a:rPr lang="en-US" sz="2800"/>
              <a:t>Chức năng và ý nghĩa input hàm</a:t>
            </a:r>
          </a:p>
        </p:txBody>
      </p:sp>
    </p:spTree>
    <p:extLst>
      <p:ext uri="{BB962C8B-B14F-4D97-AF65-F5344CB8AC3E}">
        <p14:creationId xmlns:p14="http://schemas.microsoft.com/office/powerpoint/2010/main" val="59333458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3FAE-11B1-32B8-7D98-151B0AE7B68E}"/>
              </a:ext>
            </a:extLst>
          </p:cNvPr>
          <p:cNvSpPr>
            <a:spLocks noGrp="1"/>
          </p:cNvSpPr>
          <p:nvPr>
            <p:ph type="title"/>
          </p:nvPr>
        </p:nvSpPr>
        <p:spPr>
          <a:xfrm>
            <a:off x="1150938" y="214313"/>
            <a:ext cx="7793037" cy="1462087"/>
          </a:xfrm>
        </p:spPr>
        <p:txBody>
          <a:bodyPr wrap="square" anchor="b">
            <a:normAutofit/>
          </a:bodyPr>
          <a:lstStyle/>
          <a:p>
            <a:r>
              <a:rPr lang="en-US"/>
              <a:t>Lập trình Tello cơ bản</a:t>
            </a:r>
          </a:p>
        </p:txBody>
      </p:sp>
      <p:sp>
        <p:nvSpPr>
          <p:cNvPr id="4" name="Slide Number Placeholder 3">
            <a:extLst>
              <a:ext uri="{FF2B5EF4-FFF2-40B4-BE49-F238E27FC236}">
                <a16:creationId xmlns:a16="http://schemas.microsoft.com/office/drawing/2014/main" id="{DFC49D3D-E9E0-99B7-68E3-F829139DCEF1}"/>
              </a:ext>
            </a:extLst>
          </p:cNvPr>
          <p:cNvSpPr>
            <a:spLocks noGrp="1"/>
          </p:cNvSpPr>
          <p:nvPr>
            <p:ph type="sldNum" sz="quarter" idx="12"/>
          </p:nvPr>
        </p:nvSpPr>
        <p:spPr>
          <a:xfrm>
            <a:off x="7042150" y="6243638"/>
            <a:ext cx="1905000" cy="457200"/>
          </a:xfrm>
        </p:spPr>
        <p:txBody>
          <a:bodyPr wrap="square" anchor="b">
            <a:normAutofit/>
          </a:bodyPr>
          <a:lstStyle/>
          <a:p>
            <a:pPr>
              <a:spcAft>
                <a:spcPts val="600"/>
              </a:spcAft>
              <a:defRPr/>
            </a:pPr>
            <a:fld id="{7FA1032A-09AD-4DD9-B493-BBAF36D92A6C}" type="slidenum">
              <a:rPr lang="en-US" altLang="ko-KR" smtClean="0"/>
              <a:pPr>
                <a:spcAft>
                  <a:spcPts val="600"/>
                </a:spcAft>
                <a:defRPr/>
              </a:pPr>
              <a:t>25</a:t>
            </a:fld>
            <a:endParaRPr lang="en-US" altLang="ko-KR"/>
          </a:p>
        </p:txBody>
      </p:sp>
      <p:graphicFrame>
        <p:nvGraphicFramePr>
          <p:cNvPr id="6" name="Content Placeholder 2">
            <a:extLst>
              <a:ext uri="{FF2B5EF4-FFF2-40B4-BE49-F238E27FC236}">
                <a16:creationId xmlns:a16="http://schemas.microsoft.com/office/drawing/2014/main" id="{18D8B253-6398-045A-856F-B0D5DAB67E59}"/>
              </a:ext>
            </a:extLst>
          </p:cNvPr>
          <p:cNvGraphicFramePr>
            <a:graphicFrameLocks noGrp="1"/>
          </p:cNvGraphicFramePr>
          <p:nvPr>
            <p:ph idx="1"/>
            <p:extLst>
              <p:ext uri="{D42A27DB-BD31-4B8C-83A1-F6EECF244321}">
                <p14:modId xmlns:p14="http://schemas.microsoft.com/office/powerpoint/2010/main" val="1066643842"/>
              </p:ext>
            </p:extLst>
          </p:nvPr>
        </p:nvGraphicFramePr>
        <p:xfrm>
          <a:off x="838200" y="2057400"/>
          <a:ext cx="77724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50320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703E-C780-9E15-9C9E-1978169278BA}"/>
              </a:ext>
            </a:extLst>
          </p:cNvPr>
          <p:cNvSpPr>
            <a:spLocks noGrp="1"/>
          </p:cNvSpPr>
          <p:nvPr>
            <p:ph type="title"/>
          </p:nvPr>
        </p:nvSpPr>
        <p:spPr/>
        <p:txBody>
          <a:bodyPr/>
          <a:lstStyle/>
          <a:p>
            <a:r>
              <a:rPr lang="en-US"/>
              <a:t>Lập trình Tello cơ bản</a:t>
            </a:r>
          </a:p>
        </p:txBody>
      </p:sp>
      <p:sp>
        <p:nvSpPr>
          <p:cNvPr id="4" name="Slide Number Placeholder 3">
            <a:extLst>
              <a:ext uri="{FF2B5EF4-FFF2-40B4-BE49-F238E27FC236}">
                <a16:creationId xmlns:a16="http://schemas.microsoft.com/office/drawing/2014/main" id="{08441B8A-EC54-9E46-DA58-D520770C2DFE}"/>
              </a:ext>
            </a:extLst>
          </p:cNvPr>
          <p:cNvSpPr>
            <a:spLocks noGrp="1"/>
          </p:cNvSpPr>
          <p:nvPr>
            <p:ph type="sldNum" sz="quarter" idx="12"/>
          </p:nvPr>
        </p:nvSpPr>
        <p:spPr/>
        <p:txBody>
          <a:bodyPr/>
          <a:lstStyle/>
          <a:p>
            <a:pPr>
              <a:defRPr/>
            </a:pPr>
            <a:fld id="{7FA1032A-09AD-4DD9-B493-BBAF36D92A6C}" type="slidenum">
              <a:rPr lang="en-US" altLang="ko-KR" smtClean="0"/>
              <a:pPr>
                <a:defRPr/>
              </a:pPr>
              <a:t>26</a:t>
            </a:fld>
            <a:endParaRPr lang="en-US" altLang="ko-KR"/>
          </a:p>
        </p:txBody>
      </p:sp>
      <p:pic>
        <p:nvPicPr>
          <p:cNvPr id="6" name="Picture 5">
            <a:extLst>
              <a:ext uri="{FF2B5EF4-FFF2-40B4-BE49-F238E27FC236}">
                <a16:creationId xmlns:a16="http://schemas.microsoft.com/office/drawing/2014/main" id="{3F7FD919-A994-26DF-8183-6D8076DF3686}"/>
              </a:ext>
            </a:extLst>
          </p:cNvPr>
          <p:cNvPicPr>
            <a:picLocks noChangeAspect="1"/>
          </p:cNvPicPr>
          <p:nvPr/>
        </p:nvPicPr>
        <p:blipFill>
          <a:blip r:embed="rId2"/>
          <a:stretch>
            <a:fillRect/>
          </a:stretch>
        </p:blipFill>
        <p:spPr>
          <a:xfrm>
            <a:off x="3200400" y="2016033"/>
            <a:ext cx="5258268" cy="4474009"/>
          </a:xfrm>
          <a:prstGeom prst="rect">
            <a:avLst/>
          </a:prstGeom>
        </p:spPr>
      </p:pic>
      <p:sp>
        <p:nvSpPr>
          <p:cNvPr id="7" name="TextBox 6">
            <a:extLst>
              <a:ext uri="{FF2B5EF4-FFF2-40B4-BE49-F238E27FC236}">
                <a16:creationId xmlns:a16="http://schemas.microsoft.com/office/drawing/2014/main" id="{70AA418B-CFDA-471E-3405-164DB966D5FD}"/>
              </a:ext>
            </a:extLst>
          </p:cNvPr>
          <p:cNvSpPr txBox="1"/>
          <p:nvPr/>
        </p:nvSpPr>
        <p:spPr>
          <a:xfrm>
            <a:off x="152400" y="2514600"/>
            <a:ext cx="2775119" cy="707886"/>
          </a:xfrm>
          <a:prstGeom prst="rect">
            <a:avLst/>
          </a:prstGeom>
          <a:noFill/>
        </p:spPr>
        <p:txBody>
          <a:bodyPr wrap="none" rtlCol="0">
            <a:spAutoFit/>
          </a:bodyPr>
          <a:lstStyle/>
          <a:p>
            <a:pPr algn="ctr"/>
            <a:r>
              <a:rPr lang="en-US" sz="2000" b="1" u="sng">
                <a:latin typeface="+mn-lt"/>
              </a:rPr>
              <a:t>Ví dụ một</a:t>
            </a:r>
          </a:p>
          <a:p>
            <a:pPr algn="ctr"/>
            <a:r>
              <a:rPr lang="en-US" sz="2000" b="1" u="sng">
                <a:latin typeface="+mn-lt"/>
              </a:rPr>
              <a:t>kịch bản điều khiển:</a:t>
            </a:r>
          </a:p>
        </p:txBody>
      </p:sp>
    </p:spTree>
    <p:extLst>
      <p:ext uri="{BB962C8B-B14F-4D97-AF65-F5344CB8AC3E}">
        <p14:creationId xmlns:p14="http://schemas.microsoft.com/office/powerpoint/2010/main" val="58871600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4262-BCD0-EBAE-95AB-8E7D96DE3CC9}"/>
              </a:ext>
            </a:extLst>
          </p:cNvPr>
          <p:cNvSpPr>
            <a:spLocks noGrp="1"/>
          </p:cNvSpPr>
          <p:nvPr>
            <p:ph type="title"/>
          </p:nvPr>
        </p:nvSpPr>
        <p:spPr/>
        <p:txBody>
          <a:bodyPr/>
          <a:lstStyle/>
          <a:p>
            <a:r>
              <a:rPr lang="en-US"/>
              <a:t>Tello Drone</a:t>
            </a:r>
          </a:p>
        </p:txBody>
      </p:sp>
      <p:sp>
        <p:nvSpPr>
          <p:cNvPr id="4" name="Slide Number Placeholder 3">
            <a:extLst>
              <a:ext uri="{FF2B5EF4-FFF2-40B4-BE49-F238E27FC236}">
                <a16:creationId xmlns:a16="http://schemas.microsoft.com/office/drawing/2014/main" id="{8A846521-F070-8406-4C5D-1233E299D3CE}"/>
              </a:ext>
            </a:extLst>
          </p:cNvPr>
          <p:cNvSpPr>
            <a:spLocks noGrp="1"/>
          </p:cNvSpPr>
          <p:nvPr>
            <p:ph type="sldNum" sz="quarter" idx="12"/>
          </p:nvPr>
        </p:nvSpPr>
        <p:spPr/>
        <p:txBody>
          <a:bodyPr/>
          <a:lstStyle/>
          <a:p>
            <a:pPr>
              <a:defRPr/>
            </a:pPr>
            <a:fld id="{7FA1032A-09AD-4DD9-B493-BBAF36D92A6C}" type="slidenum">
              <a:rPr lang="en-US" altLang="ko-KR" smtClean="0"/>
              <a:pPr>
                <a:defRPr/>
              </a:pPr>
              <a:t>3</a:t>
            </a:fld>
            <a:endParaRPr lang="en-US" altLang="ko-KR"/>
          </a:p>
        </p:txBody>
      </p:sp>
      <p:pic>
        <p:nvPicPr>
          <p:cNvPr id="6" name="Picture 5">
            <a:extLst>
              <a:ext uri="{FF2B5EF4-FFF2-40B4-BE49-F238E27FC236}">
                <a16:creationId xmlns:a16="http://schemas.microsoft.com/office/drawing/2014/main" id="{01B82A66-0013-2D37-512A-214D361F8D25}"/>
              </a:ext>
            </a:extLst>
          </p:cNvPr>
          <p:cNvPicPr>
            <a:picLocks noChangeAspect="1"/>
          </p:cNvPicPr>
          <p:nvPr/>
        </p:nvPicPr>
        <p:blipFill rotWithShape="1">
          <a:blip r:embed="rId2"/>
          <a:srcRect l="10351" r="8398"/>
          <a:stretch/>
        </p:blipFill>
        <p:spPr>
          <a:xfrm>
            <a:off x="4572000" y="986194"/>
            <a:ext cx="3962400" cy="2743200"/>
          </a:xfrm>
          <a:prstGeom prst="rect">
            <a:avLst/>
          </a:prstGeom>
        </p:spPr>
      </p:pic>
      <p:sp>
        <p:nvSpPr>
          <p:cNvPr id="9" name="TextBox 8">
            <a:extLst>
              <a:ext uri="{FF2B5EF4-FFF2-40B4-BE49-F238E27FC236}">
                <a16:creationId xmlns:a16="http://schemas.microsoft.com/office/drawing/2014/main" id="{09988E0E-AA40-E24E-4821-C98405119161}"/>
              </a:ext>
            </a:extLst>
          </p:cNvPr>
          <p:cNvSpPr txBox="1"/>
          <p:nvPr/>
        </p:nvSpPr>
        <p:spPr>
          <a:xfrm>
            <a:off x="228600" y="2339877"/>
            <a:ext cx="3711011" cy="2585323"/>
          </a:xfrm>
          <a:prstGeom prst="rect">
            <a:avLst/>
          </a:prstGeom>
          <a:noFill/>
        </p:spPr>
        <p:txBody>
          <a:bodyPr wrap="square">
            <a:spAutoFit/>
          </a:bodyPr>
          <a:lstStyle/>
          <a:p>
            <a:pPr marL="285750" indent="-285750">
              <a:buFont typeface="Wingdings" panose="05000000000000000000" pitchFamily="2" charset="2"/>
              <a:buChar char="§"/>
            </a:pPr>
            <a:r>
              <a:rPr lang="vi-VN" b="1" i="0">
                <a:solidFill>
                  <a:srgbClr val="0A0A0A"/>
                </a:solidFill>
                <a:effectLst/>
                <a:latin typeface="Roboto" panose="02000000000000000000" pitchFamily="2" charset="0"/>
              </a:rPr>
              <a:t>Tello</a:t>
            </a:r>
            <a:r>
              <a:rPr lang="vi-VN" b="0" i="0">
                <a:solidFill>
                  <a:srgbClr val="0A0A0A"/>
                </a:solidFill>
                <a:effectLst/>
                <a:latin typeface="Roboto" panose="02000000000000000000" pitchFamily="2" charset="0"/>
              </a:rPr>
              <a:t> là một chiếc flycam dành cho</a:t>
            </a:r>
            <a:r>
              <a:rPr lang="en-US" b="0" i="0">
                <a:solidFill>
                  <a:srgbClr val="0A0A0A"/>
                </a:solidFill>
                <a:effectLst/>
                <a:latin typeface="Roboto" panose="02000000000000000000" pitchFamily="2" charset="0"/>
              </a:rPr>
              <a:t> cả</a:t>
            </a:r>
            <a:r>
              <a:rPr lang="vi-VN" b="0" i="0">
                <a:solidFill>
                  <a:srgbClr val="0A0A0A"/>
                </a:solidFill>
                <a:effectLst/>
                <a:latin typeface="Roboto" panose="02000000000000000000" pitchFamily="2" charset="0"/>
              </a:rPr>
              <a:t> trẻ em và người lớn, giúp tìm hiểu về </a:t>
            </a:r>
            <a:r>
              <a:rPr lang="en-US" b="0" i="0">
                <a:solidFill>
                  <a:srgbClr val="0A0A0A"/>
                </a:solidFill>
                <a:effectLst/>
                <a:latin typeface="Roboto" panose="02000000000000000000" pitchFamily="2" charset="0"/>
              </a:rPr>
              <a:t>drone </a:t>
            </a:r>
            <a:r>
              <a:rPr lang="vi-VN" b="0" i="0">
                <a:solidFill>
                  <a:srgbClr val="0A0A0A"/>
                </a:solidFill>
                <a:effectLst/>
                <a:latin typeface="Roboto" panose="02000000000000000000" pitchFamily="2" charset="0"/>
              </a:rPr>
              <a:t>một cách đơn giản nhất. </a:t>
            </a:r>
            <a:endParaRPr lang="en-US" b="0" i="0">
              <a:solidFill>
                <a:srgbClr val="0A0A0A"/>
              </a:solidFill>
              <a:effectLst/>
              <a:latin typeface="Roboto" panose="02000000000000000000" pitchFamily="2" charset="0"/>
            </a:endParaRPr>
          </a:p>
          <a:p>
            <a:pPr marL="285750" indent="-285750">
              <a:buFont typeface="Wingdings" panose="05000000000000000000" pitchFamily="2" charset="2"/>
              <a:buChar char="§"/>
            </a:pPr>
            <a:endParaRPr lang="en-US" b="0" i="0">
              <a:solidFill>
                <a:srgbClr val="0A0A0A"/>
              </a:solidFill>
              <a:effectLst/>
              <a:latin typeface="Roboto" panose="02000000000000000000" pitchFamily="2" charset="0"/>
            </a:endParaRPr>
          </a:p>
          <a:p>
            <a:pPr marL="285750" indent="-285750">
              <a:buFont typeface="Wingdings" panose="05000000000000000000" pitchFamily="2" charset="2"/>
              <a:buChar char="§"/>
            </a:pPr>
            <a:r>
              <a:rPr lang="en-US">
                <a:solidFill>
                  <a:srgbClr val="0A0A0A"/>
                </a:solidFill>
                <a:latin typeface="Roboto" panose="02000000000000000000" pitchFamily="2" charset="0"/>
              </a:rPr>
              <a:t>S</a:t>
            </a:r>
            <a:r>
              <a:rPr lang="vi-VN" b="0" i="0">
                <a:solidFill>
                  <a:srgbClr val="0A0A0A"/>
                </a:solidFill>
                <a:effectLst/>
                <a:latin typeface="Roboto" panose="02000000000000000000" pitchFamily="2" charset="0"/>
              </a:rPr>
              <a:t>ử dụng bộ xử lý Intel cho phép thực hiện các thủ thuật trên bay trên không thú vị hơn thông qua điều khiển thông minh.</a:t>
            </a:r>
            <a:endParaRPr lang="en-US"/>
          </a:p>
        </p:txBody>
      </p:sp>
      <p:pic>
        <p:nvPicPr>
          <p:cNvPr id="11" name="Picture 10" descr="A drone with propellers&#10;&#10;Description automatically generated">
            <a:extLst>
              <a:ext uri="{FF2B5EF4-FFF2-40B4-BE49-F238E27FC236}">
                <a16:creationId xmlns:a16="http://schemas.microsoft.com/office/drawing/2014/main" id="{01CC0509-A6D3-C9A3-8A6F-431A3FD2F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527" y="3958350"/>
            <a:ext cx="2743200" cy="2743200"/>
          </a:xfrm>
          <a:prstGeom prst="rect">
            <a:avLst/>
          </a:prstGeom>
        </p:spPr>
      </p:pic>
    </p:spTree>
    <p:extLst>
      <p:ext uri="{BB962C8B-B14F-4D97-AF65-F5344CB8AC3E}">
        <p14:creationId xmlns:p14="http://schemas.microsoft.com/office/powerpoint/2010/main" val="188508356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4262-BCD0-EBAE-95AB-8E7D96DE3CC9}"/>
              </a:ext>
            </a:extLst>
          </p:cNvPr>
          <p:cNvSpPr>
            <a:spLocks noGrp="1"/>
          </p:cNvSpPr>
          <p:nvPr>
            <p:ph type="title"/>
          </p:nvPr>
        </p:nvSpPr>
        <p:spPr/>
        <p:txBody>
          <a:bodyPr/>
          <a:lstStyle/>
          <a:p>
            <a:r>
              <a:rPr lang="en-US"/>
              <a:t>Tello Drone</a:t>
            </a:r>
          </a:p>
        </p:txBody>
      </p:sp>
      <p:sp>
        <p:nvSpPr>
          <p:cNvPr id="4" name="Slide Number Placeholder 3">
            <a:extLst>
              <a:ext uri="{FF2B5EF4-FFF2-40B4-BE49-F238E27FC236}">
                <a16:creationId xmlns:a16="http://schemas.microsoft.com/office/drawing/2014/main" id="{8A846521-F070-8406-4C5D-1233E299D3CE}"/>
              </a:ext>
            </a:extLst>
          </p:cNvPr>
          <p:cNvSpPr>
            <a:spLocks noGrp="1"/>
          </p:cNvSpPr>
          <p:nvPr>
            <p:ph type="sldNum" sz="quarter" idx="12"/>
          </p:nvPr>
        </p:nvSpPr>
        <p:spPr/>
        <p:txBody>
          <a:bodyPr/>
          <a:lstStyle/>
          <a:p>
            <a:pPr>
              <a:defRPr/>
            </a:pPr>
            <a:fld id="{7FA1032A-09AD-4DD9-B493-BBAF36D92A6C}" type="slidenum">
              <a:rPr lang="en-US" altLang="ko-KR" smtClean="0"/>
              <a:pPr>
                <a:defRPr/>
              </a:pPr>
              <a:t>4</a:t>
            </a:fld>
            <a:endParaRPr lang="en-US" altLang="ko-KR"/>
          </a:p>
        </p:txBody>
      </p:sp>
      <p:sp>
        <p:nvSpPr>
          <p:cNvPr id="9" name="TextBox 8">
            <a:extLst>
              <a:ext uri="{FF2B5EF4-FFF2-40B4-BE49-F238E27FC236}">
                <a16:creationId xmlns:a16="http://schemas.microsoft.com/office/drawing/2014/main" id="{09988E0E-AA40-E24E-4821-C98405119161}"/>
              </a:ext>
            </a:extLst>
          </p:cNvPr>
          <p:cNvSpPr txBox="1"/>
          <p:nvPr/>
        </p:nvSpPr>
        <p:spPr>
          <a:xfrm>
            <a:off x="222102" y="2585522"/>
            <a:ext cx="4883297" cy="3693319"/>
          </a:xfrm>
          <a:prstGeom prst="rect">
            <a:avLst/>
          </a:prstGeom>
          <a:noFill/>
        </p:spPr>
        <p:txBody>
          <a:bodyPr wrap="square">
            <a:spAutoFit/>
          </a:bodyPr>
          <a:lstStyle/>
          <a:p>
            <a:pPr algn="just"/>
            <a:r>
              <a:rPr lang="vi-VN" b="1" i="0">
                <a:solidFill>
                  <a:srgbClr val="0A0A0A"/>
                </a:solidFill>
                <a:effectLst/>
                <a:latin typeface="Roboto" panose="02000000000000000000" pitchFamily="2" charset="0"/>
              </a:rPr>
              <a:t>Các thông tin cơ bản Tello</a:t>
            </a:r>
            <a:endParaRPr lang="en-US" b="1" i="0">
              <a:solidFill>
                <a:srgbClr val="0A0A0A"/>
              </a:solidFill>
              <a:effectLst/>
              <a:latin typeface="Roboto" panose="02000000000000000000" pitchFamily="2" charset="0"/>
            </a:endParaRPr>
          </a:p>
          <a:p>
            <a:pPr algn="just"/>
            <a:endParaRPr lang="en-US" b="1" i="0">
              <a:solidFill>
                <a:srgbClr val="0A0A0A"/>
              </a:solidFill>
              <a:effectLst/>
              <a:latin typeface="Roboto" panose="02000000000000000000" pitchFamily="2" charset="0"/>
            </a:endParaRPr>
          </a:p>
          <a:p>
            <a:pPr marL="285750" indent="-285750" algn="just">
              <a:buFont typeface="Wingdings" panose="05000000000000000000" pitchFamily="2" charset="2"/>
              <a:buChar char="§"/>
            </a:pPr>
            <a:r>
              <a:rPr lang="vi-VN" b="0" i="0">
                <a:solidFill>
                  <a:srgbClr val="0A0A0A"/>
                </a:solidFill>
                <a:effectLst/>
                <a:latin typeface="Roboto" panose="02000000000000000000" pitchFamily="2" charset="0"/>
              </a:rPr>
              <a:t>Công nghệ bay</a:t>
            </a:r>
            <a:r>
              <a:rPr lang="vi-VN" b="0" i="0">
                <a:effectLst/>
                <a:latin typeface="Roboto" panose="02000000000000000000" pitchFamily="2" charset="0"/>
              </a:rPr>
              <a:t> </a:t>
            </a:r>
            <a:r>
              <a:rPr lang="en-US" b="0" i="0">
                <a:effectLst/>
                <a:latin typeface="Roboto" panose="02000000000000000000" pitchFamily="2" charset="0"/>
              </a:rPr>
              <a:t>DJI </a:t>
            </a:r>
            <a:r>
              <a:rPr lang="vi-VN" b="0" i="0">
                <a:solidFill>
                  <a:srgbClr val="0A0A0A"/>
                </a:solidFill>
                <a:effectLst/>
                <a:latin typeface="Roboto" panose="02000000000000000000" pitchFamily="2" charset="0"/>
              </a:rPr>
              <a:t>Flight đảm bảo chuyến bay ổn định.</a:t>
            </a:r>
          </a:p>
          <a:p>
            <a:pPr marL="285750" indent="-285750" algn="just">
              <a:buFont typeface="Wingdings" panose="05000000000000000000" pitchFamily="2" charset="2"/>
              <a:buChar char="§"/>
            </a:pPr>
            <a:r>
              <a:rPr lang="vi-VN" b="0" i="0">
                <a:solidFill>
                  <a:srgbClr val="0A0A0A"/>
                </a:solidFill>
                <a:effectLst/>
                <a:latin typeface="Roboto" panose="02000000000000000000" pitchFamily="2" charset="0"/>
              </a:rPr>
              <a:t>App Tello có giao diện thân thiện với người dùng.</a:t>
            </a:r>
          </a:p>
          <a:p>
            <a:pPr marL="285750" indent="-285750" algn="just">
              <a:buFont typeface="Wingdings" panose="05000000000000000000" pitchFamily="2" charset="2"/>
              <a:buChar char="§"/>
            </a:pPr>
            <a:r>
              <a:rPr lang="vi-VN" b="0" i="0">
                <a:solidFill>
                  <a:srgbClr val="0A0A0A"/>
                </a:solidFill>
                <a:effectLst/>
                <a:latin typeface="Roboto" panose="02000000000000000000" pitchFamily="2" charset="0"/>
              </a:rPr>
              <a:t>Thời gian bay 13 phút</a:t>
            </a:r>
          </a:p>
          <a:p>
            <a:pPr marL="285750" indent="-285750" algn="just">
              <a:buFont typeface="Wingdings" panose="05000000000000000000" pitchFamily="2" charset="2"/>
              <a:buChar char="§"/>
            </a:pPr>
            <a:r>
              <a:rPr lang="vi-VN" b="0" i="0">
                <a:solidFill>
                  <a:srgbClr val="0A0A0A"/>
                </a:solidFill>
                <a:effectLst/>
                <a:latin typeface="Roboto" panose="02000000000000000000" pitchFamily="2" charset="0"/>
              </a:rPr>
              <a:t>Khoảng cách bay 100m</a:t>
            </a:r>
          </a:p>
          <a:p>
            <a:pPr marL="285750" indent="-285750" algn="just">
              <a:buFont typeface="Wingdings" panose="05000000000000000000" pitchFamily="2" charset="2"/>
              <a:buChar char="§"/>
            </a:pPr>
            <a:r>
              <a:rPr lang="vi-VN" b="0" i="0">
                <a:solidFill>
                  <a:srgbClr val="0A0A0A"/>
                </a:solidFill>
                <a:effectLst/>
                <a:latin typeface="Roboto" panose="02000000000000000000" pitchFamily="2" charset="0"/>
              </a:rPr>
              <a:t>Khả năng truyền dẫn HD 720p</a:t>
            </a:r>
          </a:p>
          <a:p>
            <a:pPr marL="285750" indent="-285750" algn="just">
              <a:buFont typeface="Wingdings" panose="05000000000000000000" pitchFamily="2" charset="2"/>
              <a:buChar char="§"/>
            </a:pPr>
            <a:r>
              <a:rPr lang="vi-VN" b="0" i="0">
                <a:solidFill>
                  <a:srgbClr val="0A0A0A"/>
                </a:solidFill>
                <a:effectLst/>
                <a:latin typeface="Roboto" panose="02000000000000000000" pitchFamily="2" charset="0"/>
              </a:rPr>
              <a:t>Dễ dàng sử dụng chế độ thoát và khởi động Tello</a:t>
            </a:r>
            <a:endParaRPr lang="en-US" b="0" i="0">
              <a:solidFill>
                <a:srgbClr val="0A0A0A"/>
              </a:solidFill>
              <a:effectLst/>
              <a:latin typeface="Roboto" panose="02000000000000000000" pitchFamily="2" charset="0"/>
            </a:endParaRPr>
          </a:p>
          <a:p>
            <a:pPr marL="285750" indent="-285750" algn="just">
              <a:buFont typeface="Wingdings" panose="05000000000000000000" pitchFamily="2" charset="2"/>
              <a:buChar char="§"/>
            </a:pPr>
            <a:r>
              <a:rPr lang="en-US">
                <a:solidFill>
                  <a:srgbClr val="FF0000"/>
                </a:solidFill>
                <a:latin typeface="Roboto" panose="02000000000000000000" pitchFamily="2" charset="0"/>
              </a:rPr>
              <a:t>Hỗ trợ lập trình qua Scratch và Python</a:t>
            </a:r>
            <a:endParaRPr lang="vi-VN" b="0" i="0">
              <a:solidFill>
                <a:srgbClr val="FF0000"/>
              </a:solidFill>
              <a:effectLst/>
              <a:latin typeface="Roboto" panose="02000000000000000000" pitchFamily="2" charset="0"/>
            </a:endParaRPr>
          </a:p>
          <a:p>
            <a:pPr algn="just"/>
            <a:endParaRPr lang="vi-VN" b="1" i="0">
              <a:solidFill>
                <a:srgbClr val="0A0A0A"/>
              </a:solidFill>
              <a:effectLst/>
              <a:latin typeface="Roboto" panose="02000000000000000000" pitchFamily="2" charset="0"/>
            </a:endParaRPr>
          </a:p>
        </p:txBody>
      </p:sp>
      <p:pic>
        <p:nvPicPr>
          <p:cNvPr id="5" name="Picture 4" descr="A person holding a drone&#10;&#10;Description automatically generated">
            <a:extLst>
              <a:ext uri="{FF2B5EF4-FFF2-40B4-BE49-F238E27FC236}">
                <a16:creationId xmlns:a16="http://schemas.microsoft.com/office/drawing/2014/main" id="{042BD755-9C15-4B97-F882-0C525E3F8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5761" y="1524000"/>
            <a:ext cx="3152775" cy="2680680"/>
          </a:xfrm>
          <a:prstGeom prst="rect">
            <a:avLst/>
          </a:prstGeom>
        </p:spPr>
      </p:pic>
      <p:pic>
        <p:nvPicPr>
          <p:cNvPr id="7" name="Picture 6">
            <a:extLst>
              <a:ext uri="{FF2B5EF4-FFF2-40B4-BE49-F238E27FC236}">
                <a16:creationId xmlns:a16="http://schemas.microsoft.com/office/drawing/2014/main" id="{BF0C018A-B719-DA01-034F-3DD91F288139}"/>
              </a:ext>
            </a:extLst>
          </p:cNvPr>
          <p:cNvPicPr>
            <a:picLocks noChangeAspect="1"/>
          </p:cNvPicPr>
          <p:nvPr/>
        </p:nvPicPr>
        <p:blipFill>
          <a:blip r:embed="rId3"/>
          <a:stretch>
            <a:fillRect/>
          </a:stretch>
        </p:blipFill>
        <p:spPr>
          <a:xfrm>
            <a:off x="5238991" y="4290121"/>
            <a:ext cx="3606317" cy="2028554"/>
          </a:xfrm>
          <a:prstGeom prst="rect">
            <a:avLst/>
          </a:prstGeom>
        </p:spPr>
      </p:pic>
    </p:spTree>
    <p:extLst>
      <p:ext uri="{BB962C8B-B14F-4D97-AF65-F5344CB8AC3E}">
        <p14:creationId xmlns:p14="http://schemas.microsoft.com/office/powerpoint/2010/main" val="35562615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F875-FB95-CCF8-8D41-E7CE2F72ED2C}"/>
              </a:ext>
            </a:extLst>
          </p:cNvPr>
          <p:cNvSpPr>
            <a:spLocks noGrp="1"/>
          </p:cNvSpPr>
          <p:nvPr>
            <p:ph type="title"/>
          </p:nvPr>
        </p:nvSpPr>
        <p:spPr/>
        <p:txBody>
          <a:bodyPr/>
          <a:lstStyle/>
          <a:p>
            <a:r>
              <a:rPr lang="en-US"/>
              <a:t>Tello Drone</a:t>
            </a:r>
          </a:p>
        </p:txBody>
      </p:sp>
      <p:sp>
        <p:nvSpPr>
          <p:cNvPr id="4" name="Slide Number Placeholder 3">
            <a:extLst>
              <a:ext uri="{FF2B5EF4-FFF2-40B4-BE49-F238E27FC236}">
                <a16:creationId xmlns:a16="http://schemas.microsoft.com/office/drawing/2014/main" id="{67A7D9CA-56CA-8E8E-AC9A-815271D30947}"/>
              </a:ext>
            </a:extLst>
          </p:cNvPr>
          <p:cNvSpPr>
            <a:spLocks noGrp="1"/>
          </p:cNvSpPr>
          <p:nvPr>
            <p:ph type="sldNum" sz="quarter" idx="12"/>
          </p:nvPr>
        </p:nvSpPr>
        <p:spPr/>
        <p:txBody>
          <a:bodyPr/>
          <a:lstStyle/>
          <a:p>
            <a:pPr>
              <a:defRPr/>
            </a:pPr>
            <a:fld id="{7FA1032A-09AD-4DD9-B493-BBAF36D92A6C}" type="slidenum">
              <a:rPr lang="en-US" altLang="ko-KR" smtClean="0"/>
              <a:pPr>
                <a:defRPr/>
              </a:pPr>
              <a:t>5</a:t>
            </a:fld>
            <a:endParaRPr lang="en-US" altLang="ko-KR"/>
          </a:p>
        </p:txBody>
      </p:sp>
      <p:pic>
        <p:nvPicPr>
          <p:cNvPr id="1026" name="Picture 2" descr="Thiết kế bền bỉ của Tello góp phần bảo vệ phần mềm và phần cứng">
            <a:extLst>
              <a:ext uri="{FF2B5EF4-FFF2-40B4-BE49-F238E27FC236}">
                <a16:creationId xmlns:a16="http://schemas.microsoft.com/office/drawing/2014/main" id="{CE3632A6-10B8-C6BB-562E-52CFF7D0DE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63" r="12400"/>
          <a:stretch/>
        </p:blipFill>
        <p:spPr bwMode="auto">
          <a:xfrm>
            <a:off x="5067396" y="2795210"/>
            <a:ext cx="3933827" cy="2730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43D73C-F44A-AC9A-6C4A-D4CD2579817F}"/>
              </a:ext>
            </a:extLst>
          </p:cNvPr>
          <p:cNvSpPr txBox="1"/>
          <p:nvPr/>
        </p:nvSpPr>
        <p:spPr>
          <a:xfrm>
            <a:off x="200025" y="2267634"/>
            <a:ext cx="4752975" cy="4031873"/>
          </a:xfrm>
          <a:prstGeom prst="rect">
            <a:avLst/>
          </a:prstGeom>
          <a:noFill/>
        </p:spPr>
        <p:txBody>
          <a:bodyPr wrap="square">
            <a:spAutoFit/>
          </a:bodyPr>
          <a:lstStyle/>
          <a:p>
            <a:pPr algn="just"/>
            <a:r>
              <a:rPr lang="en-US" sz="1600" b="1" i="0">
                <a:solidFill>
                  <a:srgbClr val="0A0A0A"/>
                </a:solidFill>
                <a:effectLst/>
                <a:latin typeface="Roboto" panose="02000000000000000000" pitchFamily="2" charset="0"/>
              </a:rPr>
              <a:t>Các tính năng an toàn:</a:t>
            </a:r>
          </a:p>
          <a:p>
            <a:pPr marL="285750" indent="-285750" algn="just">
              <a:buFont typeface="Wingdings" panose="05000000000000000000" pitchFamily="2" charset="2"/>
              <a:buChar char="§"/>
            </a:pPr>
            <a:endParaRPr lang="en-US" sz="1600" b="0" i="0">
              <a:solidFill>
                <a:srgbClr val="0A0A0A"/>
              </a:solidFill>
              <a:effectLst/>
              <a:latin typeface="Roboto" panose="02000000000000000000" pitchFamily="2" charset="0"/>
            </a:endParaRPr>
          </a:p>
          <a:p>
            <a:pPr marL="285750" indent="-285750" algn="just">
              <a:buFont typeface="Wingdings" panose="05000000000000000000" pitchFamily="2" charset="2"/>
              <a:buChar char="§"/>
            </a:pPr>
            <a:r>
              <a:rPr lang="vi-VN" sz="1600" b="0" i="0">
                <a:solidFill>
                  <a:srgbClr val="0A0A0A"/>
                </a:solidFill>
                <a:effectLst/>
                <a:latin typeface="Roboto" panose="02000000000000000000" pitchFamily="2" charset="0"/>
              </a:rPr>
              <a:t>Thiết kế bền bỉ của Tello góp phần bảo vệ phần mềm và phần cứng giúp bạn điều khiển bay dễ dàng và tự tin hơn.</a:t>
            </a:r>
            <a:endParaRPr lang="en-US" sz="1600" b="0" i="0">
              <a:solidFill>
                <a:srgbClr val="0A0A0A"/>
              </a:solidFill>
              <a:effectLst/>
              <a:latin typeface="Roboto" panose="02000000000000000000" pitchFamily="2" charset="0"/>
            </a:endParaRPr>
          </a:p>
          <a:p>
            <a:pPr marL="285750" indent="-285750" algn="just">
              <a:buFont typeface="Wingdings" panose="05000000000000000000" pitchFamily="2" charset="2"/>
              <a:buChar char="§"/>
            </a:pPr>
            <a:endParaRPr lang="vi-VN" sz="1600" b="0" i="0">
              <a:solidFill>
                <a:srgbClr val="0A0A0A"/>
              </a:solidFill>
              <a:effectLst/>
              <a:latin typeface="Roboto" panose="02000000000000000000" pitchFamily="2" charset="0"/>
            </a:endParaRPr>
          </a:p>
          <a:p>
            <a:pPr marL="285750" indent="-285750" algn="just">
              <a:buFont typeface="Wingdings" panose="05000000000000000000" pitchFamily="2" charset="2"/>
              <a:buChar char="§"/>
            </a:pPr>
            <a:r>
              <a:rPr lang="vi-VN" sz="1600" b="0" i="0">
                <a:solidFill>
                  <a:srgbClr val="0A0A0A"/>
                </a:solidFill>
                <a:effectLst/>
                <a:latin typeface="Roboto" panose="02000000000000000000" pitchFamily="2" charset="0"/>
              </a:rPr>
              <a:t>Bạn có thể tự động cất cánh/hạ cánh chỉ bằng một lần nhấn.</a:t>
            </a:r>
            <a:endParaRPr lang="en-US" sz="1600" b="0" i="0">
              <a:solidFill>
                <a:srgbClr val="0A0A0A"/>
              </a:solidFill>
              <a:effectLst/>
              <a:latin typeface="Roboto" panose="02000000000000000000" pitchFamily="2" charset="0"/>
            </a:endParaRPr>
          </a:p>
          <a:p>
            <a:pPr marL="285750" indent="-285750" algn="just">
              <a:buFont typeface="Wingdings" panose="05000000000000000000" pitchFamily="2" charset="2"/>
              <a:buChar char="§"/>
            </a:pPr>
            <a:endParaRPr lang="vi-VN" sz="1600" b="0" i="0">
              <a:solidFill>
                <a:srgbClr val="0A0A0A"/>
              </a:solidFill>
              <a:effectLst/>
              <a:latin typeface="Roboto" panose="02000000000000000000" pitchFamily="2" charset="0"/>
            </a:endParaRPr>
          </a:p>
          <a:p>
            <a:pPr marL="285750" indent="-285750" algn="just">
              <a:buFont typeface="Wingdings" panose="05000000000000000000" pitchFamily="2" charset="2"/>
              <a:buChar char="§"/>
            </a:pPr>
            <a:r>
              <a:rPr lang="vi-VN" sz="1600" b="0" i="0">
                <a:solidFill>
                  <a:srgbClr val="0A0A0A"/>
                </a:solidFill>
                <a:effectLst/>
                <a:latin typeface="Roboto" panose="02000000000000000000" pitchFamily="2" charset="0"/>
              </a:rPr>
              <a:t>Cảnh báo pin yếu bằng cảnh báo tắt khi lượng pin thấp.</a:t>
            </a:r>
            <a:endParaRPr lang="en-US" sz="1600" b="0" i="0">
              <a:solidFill>
                <a:srgbClr val="0A0A0A"/>
              </a:solidFill>
              <a:effectLst/>
              <a:latin typeface="Roboto" panose="02000000000000000000" pitchFamily="2" charset="0"/>
            </a:endParaRPr>
          </a:p>
          <a:p>
            <a:pPr marL="285750" indent="-285750" algn="just">
              <a:buFont typeface="Wingdings" panose="05000000000000000000" pitchFamily="2" charset="2"/>
              <a:buChar char="§"/>
            </a:pPr>
            <a:endParaRPr lang="vi-VN" sz="1600" b="0" i="0">
              <a:solidFill>
                <a:srgbClr val="0A0A0A"/>
              </a:solidFill>
              <a:effectLst/>
              <a:latin typeface="Roboto" panose="02000000000000000000" pitchFamily="2" charset="0"/>
            </a:endParaRPr>
          </a:p>
          <a:p>
            <a:pPr marL="285750" indent="-285750" algn="just">
              <a:buFont typeface="Wingdings" panose="05000000000000000000" pitchFamily="2" charset="2"/>
              <a:buChar char="§"/>
            </a:pPr>
            <a:r>
              <a:rPr lang="vi-VN" sz="1600" b="0" i="0">
                <a:solidFill>
                  <a:srgbClr val="0A0A0A"/>
                </a:solidFill>
                <a:effectLst/>
                <a:latin typeface="Roboto" panose="02000000000000000000" pitchFamily="2" charset="0"/>
              </a:rPr>
              <a:t>Cảnh báo hạ cánh ngay khi mất kết nối.</a:t>
            </a:r>
            <a:endParaRPr lang="en-US" sz="1600" b="0" i="0">
              <a:solidFill>
                <a:srgbClr val="0A0A0A"/>
              </a:solidFill>
              <a:effectLst/>
              <a:latin typeface="Roboto" panose="02000000000000000000" pitchFamily="2" charset="0"/>
            </a:endParaRPr>
          </a:p>
          <a:p>
            <a:pPr marL="285750" indent="-285750" algn="just">
              <a:buFont typeface="Wingdings" panose="05000000000000000000" pitchFamily="2" charset="2"/>
              <a:buChar char="§"/>
            </a:pPr>
            <a:endParaRPr lang="vi-VN" sz="1600" b="0" i="0">
              <a:solidFill>
                <a:srgbClr val="0A0A0A"/>
              </a:solidFill>
              <a:effectLst/>
              <a:latin typeface="Roboto" panose="02000000000000000000" pitchFamily="2" charset="0"/>
            </a:endParaRPr>
          </a:p>
          <a:p>
            <a:pPr marL="285750" indent="-285750" algn="just">
              <a:buFont typeface="Wingdings" panose="05000000000000000000" pitchFamily="2" charset="2"/>
              <a:buChar char="§"/>
            </a:pPr>
            <a:r>
              <a:rPr lang="vi-VN" sz="1600" b="0" i="0">
                <a:solidFill>
                  <a:srgbClr val="0A0A0A"/>
                </a:solidFill>
                <a:effectLst/>
                <a:latin typeface="Roboto" panose="02000000000000000000" pitchFamily="2" charset="0"/>
              </a:rPr>
              <a:t>Hệ thống định vị tầm nhìn có camera hướng xuống tạo điều kiện di chuột chính xác.</a:t>
            </a:r>
          </a:p>
        </p:txBody>
      </p:sp>
    </p:spTree>
    <p:extLst>
      <p:ext uri="{BB962C8B-B14F-4D97-AF65-F5344CB8AC3E}">
        <p14:creationId xmlns:p14="http://schemas.microsoft.com/office/powerpoint/2010/main" val="423824240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4262-BCD0-EBAE-95AB-8E7D96DE3CC9}"/>
              </a:ext>
            </a:extLst>
          </p:cNvPr>
          <p:cNvSpPr>
            <a:spLocks noGrp="1"/>
          </p:cNvSpPr>
          <p:nvPr>
            <p:ph type="title"/>
          </p:nvPr>
        </p:nvSpPr>
        <p:spPr/>
        <p:txBody>
          <a:bodyPr/>
          <a:lstStyle/>
          <a:p>
            <a:r>
              <a:rPr lang="en-US"/>
              <a:t>Tello Drone</a:t>
            </a:r>
          </a:p>
        </p:txBody>
      </p:sp>
      <p:sp>
        <p:nvSpPr>
          <p:cNvPr id="4" name="Slide Number Placeholder 3">
            <a:extLst>
              <a:ext uri="{FF2B5EF4-FFF2-40B4-BE49-F238E27FC236}">
                <a16:creationId xmlns:a16="http://schemas.microsoft.com/office/drawing/2014/main" id="{8A846521-F070-8406-4C5D-1233E299D3CE}"/>
              </a:ext>
            </a:extLst>
          </p:cNvPr>
          <p:cNvSpPr>
            <a:spLocks noGrp="1"/>
          </p:cNvSpPr>
          <p:nvPr>
            <p:ph type="sldNum" sz="quarter" idx="12"/>
          </p:nvPr>
        </p:nvSpPr>
        <p:spPr/>
        <p:txBody>
          <a:bodyPr/>
          <a:lstStyle/>
          <a:p>
            <a:pPr>
              <a:defRPr/>
            </a:pPr>
            <a:fld id="{7FA1032A-09AD-4DD9-B493-BBAF36D92A6C}" type="slidenum">
              <a:rPr lang="en-US" altLang="ko-KR" smtClean="0"/>
              <a:pPr>
                <a:defRPr/>
              </a:pPr>
              <a:t>6</a:t>
            </a:fld>
            <a:endParaRPr lang="en-US" altLang="ko-KR"/>
          </a:p>
        </p:txBody>
      </p:sp>
      <p:sp>
        <p:nvSpPr>
          <p:cNvPr id="9" name="TextBox 8">
            <a:extLst>
              <a:ext uri="{FF2B5EF4-FFF2-40B4-BE49-F238E27FC236}">
                <a16:creationId xmlns:a16="http://schemas.microsoft.com/office/drawing/2014/main" id="{09988E0E-AA40-E24E-4821-C98405119161}"/>
              </a:ext>
            </a:extLst>
          </p:cNvPr>
          <p:cNvSpPr txBox="1"/>
          <p:nvPr/>
        </p:nvSpPr>
        <p:spPr>
          <a:xfrm>
            <a:off x="228600" y="1828800"/>
            <a:ext cx="8540897" cy="3600986"/>
          </a:xfrm>
          <a:prstGeom prst="rect">
            <a:avLst/>
          </a:prstGeom>
          <a:noFill/>
        </p:spPr>
        <p:txBody>
          <a:bodyPr wrap="square">
            <a:spAutoFit/>
          </a:bodyPr>
          <a:lstStyle/>
          <a:p>
            <a:pPr algn="ctr"/>
            <a:r>
              <a:rPr lang="en-US" sz="3200" b="1" i="0">
                <a:solidFill>
                  <a:srgbClr val="FF0000"/>
                </a:solidFill>
                <a:effectLst/>
                <a:latin typeface="Roboto" panose="02000000000000000000" pitchFamily="2" charset="0"/>
              </a:rPr>
              <a:t>CHÚ Ý</a:t>
            </a:r>
          </a:p>
          <a:p>
            <a:pPr algn="just"/>
            <a:endParaRPr lang="en-US" b="1" i="0">
              <a:solidFill>
                <a:srgbClr val="0A0A0A"/>
              </a:solidFill>
              <a:effectLst/>
              <a:latin typeface="Roboto" panose="02000000000000000000" pitchFamily="2" charset="0"/>
            </a:endParaRPr>
          </a:p>
          <a:p>
            <a:pPr marL="355600" lvl="1" indent="-355600" fontAlgn="auto">
              <a:spcBef>
                <a:spcPts val="0"/>
              </a:spcBef>
              <a:spcAft>
                <a:spcPts val="600"/>
              </a:spcAft>
              <a:buClr>
                <a:srgbClr val="0000CC"/>
              </a:buClr>
              <a:buSzPct val="80000"/>
              <a:buFont typeface="Wingdings" pitchFamily="2" charset="2"/>
              <a:buChar char="Ø"/>
              <a:defRPr/>
            </a:pPr>
            <a:r>
              <a:rPr kumimoji="0" lang="vi-VN" altLang="ko-KR" sz="2000" b="1">
                <a:solidFill>
                  <a:srgbClr val="FF0000"/>
                </a:solidFill>
                <a:latin typeface="Roboto" panose="02000000000000000000" pitchFamily="2" charset="0"/>
                <a:ea typeface="Roboto" panose="02000000000000000000" pitchFamily="2" charset="0"/>
                <a:cs typeface="Roboto" panose="02000000000000000000" pitchFamily="2" charset="0"/>
              </a:rPr>
              <a:t>Đảm bảo tắt máy bay không người lái khi không sử dụng.
Hãy cẩn thận để không </a:t>
            </a:r>
            <a:r>
              <a:rPr kumimoji="0" lang="en-US" altLang="ko-KR" sz="2000" b="1">
                <a:solidFill>
                  <a:srgbClr val="FF0000"/>
                </a:solidFill>
                <a:latin typeface="Roboto" panose="02000000000000000000" pitchFamily="2" charset="0"/>
                <a:ea typeface="Roboto" panose="02000000000000000000" pitchFamily="2" charset="0"/>
                <a:cs typeface="Roboto" panose="02000000000000000000" pitchFamily="2" charset="0"/>
              </a:rPr>
              <a:t>tiếp xúc với </a:t>
            </a:r>
            <a:r>
              <a:rPr kumimoji="0" lang="vi-VN" altLang="ko-KR" sz="2000" b="1">
                <a:solidFill>
                  <a:srgbClr val="FF0000"/>
                </a:solidFill>
                <a:latin typeface="Roboto" panose="02000000000000000000" pitchFamily="2" charset="0"/>
                <a:ea typeface="Roboto" panose="02000000000000000000" pitchFamily="2" charset="0"/>
                <a:cs typeface="Roboto" panose="02000000000000000000" pitchFamily="2" charset="0"/>
              </a:rPr>
              <a:t>cánh quạt của máy bay không người lái</a:t>
            </a:r>
            <a:r>
              <a:rPr kumimoji="0" lang="en-US" altLang="ko-KR" sz="2000" b="1">
                <a:solidFill>
                  <a:srgbClr val="FF0000"/>
                </a:solidFill>
                <a:latin typeface="Roboto" panose="02000000000000000000" pitchFamily="2" charset="0"/>
                <a:ea typeface="Roboto" panose="02000000000000000000" pitchFamily="2" charset="0"/>
                <a:cs typeface="Roboto" panose="02000000000000000000" pitchFamily="2" charset="0"/>
              </a:rPr>
              <a:t> khi máy bay đang hoạt động</a:t>
            </a:r>
            <a:r>
              <a:rPr kumimoji="0" lang="vi-VN" altLang="ko-KR" sz="2000" b="1">
                <a:solidFill>
                  <a:srgbClr val="FF0000"/>
                </a:solidFill>
                <a:latin typeface="Roboto" panose="02000000000000000000" pitchFamily="2" charset="0"/>
                <a:ea typeface="Roboto" panose="02000000000000000000" pitchFamily="2" charset="0"/>
                <a:cs typeface="Roboto" panose="02000000000000000000" pitchFamily="2" charset="0"/>
              </a:rPr>
              <a:t>.
Hãy cẩn thận không làm rơi máy bay không người lái, vì nó có thể bị hỏng.
Hãy cẩn thận để không làm sốc pin, vì điều này có thể gây ra hỏa hoạn</a:t>
            </a:r>
            <a:r>
              <a:rPr kumimoji="0" lang="en-US" altLang="ko-KR" sz="2000" b="1">
                <a:solidFill>
                  <a:srgbClr val="FF0000"/>
                </a:solidFill>
                <a:latin typeface="Roboto" panose="02000000000000000000" pitchFamily="2" charset="0"/>
                <a:ea typeface="Roboto" panose="02000000000000000000" pitchFamily="2" charset="0"/>
                <a:cs typeface="Roboto" panose="02000000000000000000" pitchFamily="2" charset="0"/>
              </a:rPr>
              <a:t>.</a:t>
            </a:r>
          </a:p>
          <a:p>
            <a:pPr algn="just"/>
            <a:endParaRPr lang="vi-VN" b="1" i="0">
              <a:solidFill>
                <a:srgbClr val="0A0A0A"/>
              </a:solidFill>
              <a:effectLst/>
              <a:latin typeface="Roboto" panose="02000000000000000000" pitchFamily="2" charset="0"/>
            </a:endParaRPr>
          </a:p>
        </p:txBody>
      </p:sp>
    </p:spTree>
    <p:extLst>
      <p:ext uri="{BB962C8B-B14F-4D97-AF65-F5344CB8AC3E}">
        <p14:creationId xmlns:p14="http://schemas.microsoft.com/office/powerpoint/2010/main" val="117616894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327CC-0B69-D21E-799C-7D9B5A9D0578}"/>
              </a:ext>
            </a:extLst>
          </p:cNvPr>
          <p:cNvSpPr>
            <a:spLocks noGrp="1"/>
          </p:cNvSpPr>
          <p:nvPr>
            <p:ph type="title"/>
          </p:nvPr>
        </p:nvSpPr>
        <p:spPr/>
        <p:txBody>
          <a:bodyPr/>
          <a:lstStyle/>
          <a:p>
            <a:r>
              <a:rPr lang="en-US"/>
              <a:t>Tello Drone</a:t>
            </a:r>
          </a:p>
        </p:txBody>
      </p:sp>
      <p:sp>
        <p:nvSpPr>
          <p:cNvPr id="3" name="Content Placeholder 2">
            <a:extLst>
              <a:ext uri="{FF2B5EF4-FFF2-40B4-BE49-F238E27FC236}">
                <a16:creationId xmlns:a16="http://schemas.microsoft.com/office/drawing/2014/main" id="{3F29B861-7CC2-C4F8-308B-E27B34F440FE}"/>
              </a:ext>
            </a:extLst>
          </p:cNvPr>
          <p:cNvSpPr>
            <a:spLocks noGrp="1"/>
          </p:cNvSpPr>
          <p:nvPr>
            <p:ph idx="1"/>
          </p:nvPr>
        </p:nvSpPr>
        <p:spPr/>
        <p:txBody>
          <a:bodyPr/>
          <a:lstStyle/>
          <a:p>
            <a:r>
              <a:rPr lang="en-US"/>
              <a:t>Cài đặt ứng dụng Tello</a:t>
            </a:r>
          </a:p>
          <a:p>
            <a:pPr marL="0" indent="0">
              <a:buNone/>
            </a:pPr>
            <a:r>
              <a:rPr lang="en-US" sz="2000">
                <a:hlinkClick r:id="rId2"/>
              </a:rPr>
              <a:t>https://www.dji.com/global/downloads/djiapp/tello</a:t>
            </a:r>
            <a:r>
              <a:rPr lang="en-US" sz="2000"/>
              <a:t> </a:t>
            </a:r>
          </a:p>
        </p:txBody>
      </p:sp>
      <p:sp>
        <p:nvSpPr>
          <p:cNvPr id="4" name="Slide Number Placeholder 3">
            <a:extLst>
              <a:ext uri="{FF2B5EF4-FFF2-40B4-BE49-F238E27FC236}">
                <a16:creationId xmlns:a16="http://schemas.microsoft.com/office/drawing/2014/main" id="{D240CD8D-4E73-EFD6-EA9E-48580E577801}"/>
              </a:ext>
            </a:extLst>
          </p:cNvPr>
          <p:cNvSpPr>
            <a:spLocks noGrp="1"/>
          </p:cNvSpPr>
          <p:nvPr>
            <p:ph type="sldNum" sz="quarter" idx="12"/>
          </p:nvPr>
        </p:nvSpPr>
        <p:spPr/>
        <p:txBody>
          <a:bodyPr/>
          <a:lstStyle/>
          <a:p>
            <a:pPr>
              <a:defRPr/>
            </a:pPr>
            <a:fld id="{7FA1032A-09AD-4DD9-B493-BBAF36D92A6C}" type="slidenum">
              <a:rPr lang="en-US" altLang="ko-KR" smtClean="0"/>
              <a:pPr>
                <a:defRPr/>
              </a:pPr>
              <a:t>7</a:t>
            </a:fld>
            <a:endParaRPr lang="en-US" altLang="ko-KR"/>
          </a:p>
        </p:txBody>
      </p:sp>
      <p:pic>
        <p:nvPicPr>
          <p:cNvPr id="6" name="Picture 5">
            <a:extLst>
              <a:ext uri="{FF2B5EF4-FFF2-40B4-BE49-F238E27FC236}">
                <a16:creationId xmlns:a16="http://schemas.microsoft.com/office/drawing/2014/main" id="{2B4036D3-39F7-D8EA-77A5-411ACC50FCED}"/>
              </a:ext>
            </a:extLst>
          </p:cNvPr>
          <p:cNvPicPr>
            <a:picLocks noChangeAspect="1"/>
          </p:cNvPicPr>
          <p:nvPr/>
        </p:nvPicPr>
        <p:blipFill>
          <a:blip r:embed="rId3"/>
          <a:stretch>
            <a:fillRect/>
          </a:stretch>
        </p:blipFill>
        <p:spPr>
          <a:xfrm>
            <a:off x="495300" y="2932545"/>
            <a:ext cx="8153400" cy="3541281"/>
          </a:xfrm>
          <a:prstGeom prst="rect">
            <a:avLst/>
          </a:prstGeom>
        </p:spPr>
      </p:pic>
    </p:spTree>
    <p:extLst>
      <p:ext uri="{BB962C8B-B14F-4D97-AF65-F5344CB8AC3E}">
        <p14:creationId xmlns:p14="http://schemas.microsoft.com/office/powerpoint/2010/main" val="229682510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A4CB-BA28-9A8B-85C9-4DF3F3DCFE6F}"/>
              </a:ext>
            </a:extLst>
          </p:cNvPr>
          <p:cNvSpPr>
            <a:spLocks noGrp="1"/>
          </p:cNvSpPr>
          <p:nvPr>
            <p:ph type="title"/>
          </p:nvPr>
        </p:nvSpPr>
        <p:spPr/>
        <p:txBody>
          <a:bodyPr/>
          <a:lstStyle/>
          <a:p>
            <a:r>
              <a:rPr lang="en-US"/>
              <a:t>Tello Drone</a:t>
            </a:r>
          </a:p>
        </p:txBody>
      </p:sp>
      <p:sp>
        <p:nvSpPr>
          <p:cNvPr id="4" name="Slide Number Placeholder 3">
            <a:extLst>
              <a:ext uri="{FF2B5EF4-FFF2-40B4-BE49-F238E27FC236}">
                <a16:creationId xmlns:a16="http://schemas.microsoft.com/office/drawing/2014/main" id="{64974215-D0FB-A70C-7604-39C86B246380}"/>
              </a:ext>
            </a:extLst>
          </p:cNvPr>
          <p:cNvSpPr>
            <a:spLocks noGrp="1"/>
          </p:cNvSpPr>
          <p:nvPr>
            <p:ph type="sldNum" sz="quarter" idx="12"/>
          </p:nvPr>
        </p:nvSpPr>
        <p:spPr/>
        <p:txBody>
          <a:bodyPr/>
          <a:lstStyle/>
          <a:p>
            <a:pPr>
              <a:defRPr/>
            </a:pPr>
            <a:fld id="{7FA1032A-09AD-4DD9-B493-BBAF36D92A6C}" type="slidenum">
              <a:rPr lang="en-US" altLang="ko-KR" smtClean="0"/>
              <a:pPr>
                <a:defRPr/>
              </a:pPr>
              <a:t>8</a:t>
            </a:fld>
            <a:endParaRPr lang="en-US" altLang="ko-KR"/>
          </a:p>
        </p:txBody>
      </p:sp>
      <p:pic>
        <p:nvPicPr>
          <p:cNvPr id="6" name="Picture 5">
            <a:extLst>
              <a:ext uri="{FF2B5EF4-FFF2-40B4-BE49-F238E27FC236}">
                <a16:creationId xmlns:a16="http://schemas.microsoft.com/office/drawing/2014/main" id="{8680FFC2-A376-C8F1-548F-80AFBBF402DC}"/>
              </a:ext>
            </a:extLst>
          </p:cNvPr>
          <p:cNvPicPr>
            <a:picLocks noChangeAspect="1"/>
          </p:cNvPicPr>
          <p:nvPr/>
        </p:nvPicPr>
        <p:blipFill>
          <a:blip r:embed="rId2"/>
          <a:stretch>
            <a:fillRect/>
          </a:stretch>
        </p:blipFill>
        <p:spPr>
          <a:xfrm>
            <a:off x="838200" y="2114231"/>
            <a:ext cx="7848600" cy="4132968"/>
          </a:xfrm>
          <a:prstGeom prst="rect">
            <a:avLst/>
          </a:prstGeom>
        </p:spPr>
      </p:pic>
      <p:pic>
        <p:nvPicPr>
          <p:cNvPr id="7" name="그림 7">
            <a:extLst>
              <a:ext uri="{FF2B5EF4-FFF2-40B4-BE49-F238E27FC236}">
                <a16:creationId xmlns:a16="http://schemas.microsoft.com/office/drawing/2014/main" id="{C71A48ED-34A0-8CC6-F470-01CA4CA23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1493578"/>
            <a:ext cx="2819400" cy="1953938"/>
          </a:xfrm>
          <a:prstGeom prst="rect">
            <a:avLst/>
          </a:prstGeom>
        </p:spPr>
      </p:pic>
      <p:cxnSp>
        <p:nvCxnSpPr>
          <p:cNvPr id="9" name="Straight Arrow Connector 8">
            <a:extLst>
              <a:ext uri="{FF2B5EF4-FFF2-40B4-BE49-F238E27FC236}">
                <a16:creationId xmlns:a16="http://schemas.microsoft.com/office/drawing/2014/main" id="{E05B3027-A224-03FD-8739-C372B76B25B3}"/>
              </a:ext>
            </a:extLst>
          </p:cNvPr>
          <p:cNvCxnSpPr/>
          <p:nvPr/>
        </p:nvCxnSpPr>
        <p:spPr bwMode="auto">
          <a:xfrm flipV="1">
            <a:off x="4267200" y="2983050"/>
            <a:ext cx="1371600" cy="979350"/>
          </a:xfrm>
          <a:prstGeom prst="straightConnector1">
            <a:avLst/>
          </a:prstGeom>
          <a:solidFill>
            <a:schemeClr val="accent1"/>
          </a:solidFill>
          <a:ln w="57150" cap="flat" cmpd="sng" algn="ctr">
            <a:solidFill>
              <a:srgbClr val="CC0000"/>
            </a:solidFill>
            <a:prstDash val="solid"/>
            <a:round/>
            <a:headEnd type="none" w="med" len="med"/>
            <a:tailEnd type="triangle"/>
          </a:ln>
          <a:effectLst/>
        </p:spPr>
      </p:cxnSp>
    </p:spTree>
    <p:extLst>
      <p:ext uri="{BB962C8B-B14F-4D97-AF65-F5344CB8AC3E}">
        <p14:creationId xmlns:p14="http://schemas.microsoft.com/office/powerpoint/2010/main" val="385504716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143D-FD79-5B8B-8DD9-BFC135E3B0CC}"/>
              </a:ext>
            </a:extLst>
          </p:cNvPr>
          <p:cNvSpPr>
            <a:spLocks noGrp="1"/>
          </p:cNvSpPr>
          <p:nvPr>
            <p:ph type="title"/>
          </p:nvPr>
        </p:nvSpPr>
        <p:spPr/>
        <p:txBody>
          <a:bodyPr/>
          <a:lstStyle/>
          <a:p>
            <a:r>
              <a:rPr lang="en-US"/>
              <a:t>Tello Drone</a:t>
            </a:r>
          </a:p>
        </p:txBody>
      </p:sp>
      <p:sp>
        <p:nvSpPr>
          <p:cNvPr id="4" name="Slide Number Placeholder 3">
            <a:extLst>
              <a:ext uri="{FF2B5EF4-FFF2-40B4-BE49-F238E27FC236}">
                <a16:creationId xmlns:a16="http://schemas.microsoft.com/office/drawing/2014/main" id="{321E2DF9-6D87-507A-0D28-EFB92658F73E}"/>
              </a:ext>
            </a:extLst>
          </p:cNvPr>
          <p:cNvSpPr>
            <a:spLocks noGrp="1"/>
          </p:cNvSpPr>
          <p:nvPr>
            <p:ph type="sldNum" sz="quarter" idx="12"/>
          </p:nvPr>
        </p:nvSpPr>
        <p:spPr/>
        <p:txBody>
          <a:bodyPr/>
          <a:lstStyle/>
          <a:p>
            <a:pPr>
              <a:defRPr/>
            </a:pPr>
            <a:fld id="{7FA1032A-09AD-4DD9-B493-BBAF36D92A6C}" type="slidenum">
              <a:rPr lang="en-US" altLang="ko-KR" smtClean="0"/>
              <a:pPr>
                <a:defRPr/>
              </a:pPr>
              <a:t>9</a:t>
            </a:fld>
            <a:endParaRPr lang="en-US" altLang="ko-KR"/>
          </a:p>
        </p:txBody>
      </p:sp>
      <p:pic>
        <p:nvPicPr>
          <p:cNvPr id="6" name="Picture 5">
            <a:extLst>
              <a:ext uri="{FF2B5EF4-FFF2-40B4-BE49-F238E27FC236}">
                <a16:creationId xmlns:a16="http://schemas.microsoft.com/office/drawing/2014/main" id="{E6614359-46D0-816B-0A74-606BFF6C061B}"/>
              </a:ext>
            </a:extLst>
          </p:cNvPr>
          <p:cNvPicPr>
            <a:picLocks noChangeAspect="1"/>
          </p:cNvPicPr>
          <p:nvPr/>
        </p:nvPicPr>
        <p:blipFill>
          <a:blip r:embed="rId2"/>
          <a:stretch>
            <a:fillRect/>
          </a:stretch>
        </p:blipFill>
        <p:spPr>
          <a:xfrm>
            <a:off x="838200" y="2180292"/>
            <a:ext cx="7793037" cy="4291946"/>
          </a:xfrm>
          <a:prstGeom prst="rect">
            <a:avLst/>
          </a:prstGeom>
        </p:spPr>
      </p:pic>
    </p:spTree>
    <p:extLst>
      <p:ext uri="{BB962C8B-B14F-4D97-AF65-F5344CB8AC3E}">
        <p14:creationId xmlns:p14="http://schemas.microsoft.com/office/powerpoint/2010/main" val="3735676206"/>
      </p:ext>
    </p:extLst>
  </p:cSld>
  <p:clrMapOvr>
    <a:masterClrMapping/>
  </p:clrMapOvr>
  <p:transition/>
</p:sld>
</file>

<file path=ppt/theme/theme1.xml><?xml version="1.0" encoding="utf-8"?>
<a:theme xmlns:a="http://schemas.openxmlformats.org/drawingml/2006/main" name="테마1">
  <a:themeElements>
    <a:clrScheme name="파스텔톤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파스텔톤">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ko-KR" altLang="en-US" sz="1800" b="0" i="0" u="none" strike="noStrike" cap="none" normalizeH="0" baseline="0" smtClean="0">
            <a:ln>
              <a:noFill/>
            </a:ln>
            <a:solidFill>
              <a:schemeClr val="tx1"/>
            </a:solidFill>
            <a:effectLst/>
            <a:latin typeface="Tahoma" pitchFamily="34"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ko-KR" altLang="en-US" sz="1800" b="0" i="0" u="none" strike="noStrike" cap="none" normalizeH="0" baseline="0" smtClean="0">
            <a:ln>
              <a:noFill/>
            </a:ln>
            <a:solidFill>
              <a:schemeClr val="tx1"/>
            </a:solidFill>
            <a:effectLst/>
            <a:latin typeface="Tahoma" pitchFamily="34" charset="0"/>
            <a:ea typeface="굴림" charset="-127"/>
          </a:defRPr>
        </a:defPPr>
      </a:lstStyle>
    </a:lnDef>
  </a:objectDefaults>
  <a:extraClrSchemeLst>
    <a:extraClrScheme>
      <a:clrScheme name="파스텔톤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파스텔톤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파스텔톤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파스텔톤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파스텔톤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파스텔톤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11269</TotalTime>
  <Words>591</Words>
  <Application>Microsoft Office PowerPoint</Application>
  <PresentationFormat>On-screen Show (4:3)</PresentationFormat>
  <Paragraphs>108</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굴림</vt:lpstr>
      <vt:lpstr>Arial</vt:lpstr>
      <vt:lpstr>Comic Sans MS</vt:lpstr>
      <vt:lpstr>Roboto</vt:lpstr>
      <vt:lpstr>Tahoma</vt:lpstr>
      <vt:lpstr>Wingdings</vt:lpstr>
      <vt:lpstr>테마1</vt:lpstr>
      <vt:lpstr>Tello Drone Coding</vt:lpstr>
      <vt:lpstr>PowerPoint Presentation</vt:lpstr>
      <vt:lpstr>Tello Drone</vt:lpstr>
      <vt:lpstr>Tello Drone</vt:lpstr>
      <vt:lpstr>Tello Drone</vt:lpstr>
      <vt:lpstr>Tello Drone</vt:lpstr>
      <vt:lpstr>Tello Drone</vt:lpstr>
      <vt:lpstr>Tello Drone</vt:lpstr>
      <vt:lpstr>Tello Drone</vt:lpstr>
      <vt:lpstr>Tello Drone</vt:lpstr>
      <vt:lpstr>Tello Drone</vt:lpstr>
      <vt:lpstr>Tello Drone</vt:lpstr>
      <vt:lpstr>Cài đặt thư viện Python cho lập trình Tello</vt:lpstr>
      <vt:lpstr>Cài đặt thư viện Python cho lập trình Tello</vt:lpstr>
      <vt:lpstr>Cài đặt thư viện Python cho lập trình Tello</vt:lpstr>
      <vt:lpstr>Cài đặt thư viện Python cho lập trình Tello</vt:lpstr>
      <vt:lpstr>Cài đặt thư viện Python cho lập trình Tello</vt:lpstr>
      <vt:lpstr>Lập trình Tello cơ bản</vt:lpstr>
      <vt:lpstr>Lập trình Tello cơ bản</vt:lpstr>
      <vt:lpstr>Lập trình Tello cơ bản</vt:lpstr>
      <vt:lpstr>Lập trình Tello cơ bản</vt:lpstr>
      <vt:lpstr>Lập trình Tello cơ bản</vt:lpstr>
      <vt:lpstr>Lập trình Tello cơ bản</vt:lpstr>
      <vt:lpstr>Lập trình Tello cơ bản</vt:lpstr>
      <vt:lpstr>Lập trình Tello cơ bản</vt:lpstr>
      <vt:lpstr>Lập trình Tello cơ bản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Experience: Being Your Child’s Best Advocates</dc:title>
  <dc:creator>Jeong</dc:creator>
  <cp:lastModifiedBy>Nguyen Truong Son</cp:lastModifiedBy>
  <cp:revision>1343</cp:revision>
  <cp:lastPrinted>2019-04-12T02:48:11Z</cp:lastPrinted>
  <dcterms:created xsi:type="dcterms:W3CDTF">2007-08-02T14:40:30Z</dcterms:created>
  <dcterms:modified xsi:type="dcterms:W3CDTF">2023-07-11T05:40:29Z</dcterms:modified>
</cp:coreProperties>
</file>